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Default Extension="svg" ContentType="image/svg"/>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Lst>
  <p:notesMasterIdLst>
    <p:notesMasterId r:id="rId57"/>
  </p:notesMasterIdLst>
  <p:sldIdLst>
    <p:sldId id="307" r:id="rId11"/>
    <p:sldId id="257" r:id="rId12"/>
    <p:sldId id="258" r:id="rId13"/>
    <p:sldId id="312" r:id="rId14"/>
    <p:sldId id="308" r:id="rId15"/>
    <p:sldId id="309" r:id="rId16"/>
    <p:sldId id="310" r:id="rId17"/>
    <p:sldId id="314" r:id="rId18"/>
    <p:sldId id="316" r:id="rId19"/>
    <p:sldId id="315" r:id="rId20"/>
    <p:sldId id="317" r:id="rId21"/>
    <p:sldId id="318" r:id="rId22"/>
    <p:sldId id="320" r:id="rId23"/>
    <p:sldId id="330" r:id="rId24"/>
    <p:sldId id="321" r:id="rId25"/>
    <p:sldId id="322" r:id="rId26"/>
    <p:sldId id="323" r:id="rId27"/>
    <p:sldId id="324" r:id="rId28"/>
    <p:sldId id="325" r:id="rId29"/>
    <p:sldId id="327" r:id="rId30"/>
    <p:sldId id="328" r:id="rId31"/>
    <p:sldId id="329" r:id="rId32"/>
    <p:sldId id="331" r:id="rId33"/>
    <p:sldId id="332" r:id="rId34"/>
    <p:sldId id="333" r:id="rId35"/>
    <p:sldId id="282" r:id="rId36"/>
    <p:sldId id="283" r:id="rId37"/>
    <p:sldId id="284" r:id="rId38"/>
    <p:sldId id="285" r:id="rId39"/>
    <p:sldId id="286" r:id="rId40"/>
    <p:sldId id="287" r:id="rId41"/>
    <p:sldId id="289" r:id="rId42"/>
    <p:sldId id="263" r:id="rId43"/>
    <p:sldId id="335" r:id="rId44"/>
    <p:sldId id="337" r:id="rId45"/>
    <p:sldId id="338" r:id="rId46"/>
    <p:sldId id="340" r:id="rId47"/>
    <p:sldId id="341" r:id="rId48"/>
    <p:sldId id="346" r:id="rId49"/>
    <p:sldId id="347" r:id="rId50"/>
    <p:sldId id="348" r:id="rId51"/>
    <p:sldId id="349" r:id="rId52"/>
    <p:sldId id="350" r:id="rId53"/>
    <p:sldId id="365" r:id="rId54"/>
    <p:sldId id="366" r:id="rId55"/>
    <p:sldId id="275" r:id="rId56"/>
  </p:sldIdLst>
  <p:sldSz cx="12192000" cy="6858000"/>
  <p:notesSz cx="6858000" cy="9144000"/>
  <p:embeddedFontLst>
    <p:embeddedFont>
      <p:font typeface="Calibri" pitchFamily="34" charset="0"/>
      <p:regular r:id="rId58"/>
      <p:bold r:id="rId59"/>
      <p:italic r:id="rId60"/>
      <p:boldItalic r:id="rId61"/>
    </p:embeddedFont>
    <p:embeddedFont>
      <p:font typeface="隶书" charset="-122"/>
      <p:regular r:id="rId62"/>
    </p:embeddedFont>
    <p:embeddedFont>
      <p:font typeface="等线 Light" charset="-122"/>
      <p:regular r:id="rId63"/>
    </p:embeddedFont>
    <p:embeddedFont>
      <p:font typeface="等线" charset="-122"/>
      <p:regular r:id="rId64"/>
    </p:embeddedFont>
    <p:embeddedFont>
      <p:font typeface="楷体" pitchFamily="49" charset="-122"/>
      <p:regular r:id="rId65"/>
    </p:embeddedFont>
    <p:embeddedFont>
      <p:font typeface="黑体" charset="-122"/>
      <p:regular r:id="rId66"/>
    </p:embeddedFont>
    <p:embeddedFont>
      <p:font typeface="方正舒体" charset="-122"/>
      <p:regular r:id="rId67"/>
    </p:embeddedFont>
    <p:embeddedFont>
      <p:font typeface="华文行楷" charset="-122"/>
      <p:regular r:id="rId68"/>
    </p:embeddedFont>
    <p:embeddedFont>
      <p:font typeface="Comic Sans MS" pitchFamily="66" charset="0"/>
      <p:regular r:id="rId69"/>
      <p:bold r:id="rId70"/>
    </p:embeddedFont>
    <p:embeddedFont>
      <p:font typeface="华文新魏" charset="-122"/>
      <p:regular r:id="rId71"/>
    </p:embeddedFont>
    <p:embeddedFont>
      <p:font typeface="微软雅黑" pitchFamily="34" charset="-122"/>
      <p:regular r:id="rId72"/>
    </p:embeddedFont>
    <p:embeddedFont>
      <p:font typeface="华文楷体" charset="-122"/>
      <p:regular r:id="rId73"/>
    </p:embeddedFont>
    <p:embeddedFont>
      <p:font typeface="字魂152号-机甲超级黑" charset="-122"/>
      <p:regular r:id="rId74"/>
    </p:embeddedFont>
  </p:embeddedFontLst>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66" d="100"/>
          <a:sy n="66" d="100"/>
        </p:scale>
        <p:origin x="-876" y="-9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4.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15.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r>
              <a:rPr lang="zh-CN" altLang="en-US" sz="1200" b="0" i="0" kern="1200">
                <a:solidFill>
                  <a:schemeClr val="tx1"/>
                </a:solidFill>
                <a:latin typeface="+mn-lt"/>
                <a:ea typeface="+mn-ea"/>
                <a:cs typeface="+mn-cs"/>
              </a:rPr>
              <a:t>奥林匹克运动会的形成编辑</a:t>
            </a:r>
          </a:p>
          <a:p>
            <a:r>
              <a:rPr lang="zh-CN" altLang="en-US" sz="1200" b="0" i="0" kern="1200">
                <a:solidFill>
                  <a:schemeClr val="tx1"/>
                </a:solidFill>
                <a:latin typeface="+mn-lt"/>
                <a:ea typeface="+mn-ea"/>
                <a:cs typeface="+mn-cs"/>
              </a:rPr>
              <a:t>19世纪末和20世纪初，奥林匹克运动会前影慢慢形成</a:t>
            </a:r>
          </a:p>
          <a:p>
            <a:r>
              <a:rPr lang="zh-CN" altLang="en-US" sz="1200" b="0" i="0" kern="1200">
                <a:solidFill>
                  <a:schemeClr val="tx1"/>
                </a:solidFill>
                <a:latin typeface="+mn-lt"/>
                <a:ea typeface="+mn-ea"/>
                <a:cs typeface="+mn-cs"/>
              </a:rPr>
              <a:t>19世纪末和20世纪初，一些冰雪运动如滑雪、滑雪撬、滑冰、冰球等项目在欧美国家逐渐得到普及和发展。</a:t>
            </a:r>
          </a:p>
          <a:p>
            <a:r>
              <a:rPr lang="zh-CN" altLang="en-US" sz="1200" b="0" i="0" kern="1200">
                <a:solidFill>
                  <a:schemeClr val="tx1"/>
                </a:solidFill>
                <a:latin typeface="+mn-lt"/>
                <a:ea typeface="+mn-ea"/>
                <a:cs typeface="+mn-cs"/>
              </a:rPr>
              <a:t>1887年挪威成立了世界上第一个滑雪俱乐部</a:t>
            </a:r>
          </a:p>
          <a:p>
            <a:r>
              <a:rPr lang="zh-CN" altLang="en-US" sz="1200" b="0" i="0" kern="1200">
                <a:solidFill>
                  <a:schemeClr val="tx1"/>
                </a:solidFill>
                <a:latin typeface="+mn-lt"/>
                <a:ea typeface="+mn-ea"/>
                <a:cs typeface="+mn-cs"/>
              </a:rPr>
              <a:t>1890年加拿大成立了世界上第一个冰球协会。</a:t>
            </a:r>
          </a:p>
          <a:p>
            <a:r>
              <a:rPr lang="zh-CN" altLang="en-US" sz="1200" b="0" i="0" kern="1200">
                <a:solidFill>
                  <a:schemeClr val="tx1"/>
                </a:solidFill>
                <a:latin typeface="+mn-lt"/>
                <a:ea typeface="+mn-ea"/>
                <a:cs typeface="+mn-cs"/>
              </a:rPr>
              <a:t>1892年国际滑冰联盟在荷兰成立。</a:t>
            </a:r>
          </a:p>
          <a:p>
            <a:r>
              <a:rPr lang="zh-CN" altLang="en-US" sz="1200" b="0" i="0" kern="1200">
                <a:solidFill>
                  <a:schemeClr val="tx1"/>
                </a:solidFill>
                <a:latin typeface="+mn-lt"/>
                <a:ea typeface="+mn-ea"/>
                <a:cs typeface="+mn-cs"/>
              </a:rPr>
              <a:t>1893年，在阿姆斯特丹举行了首届男子速度滑冰锦标赛。</a:t>
            </a:r>
          </a:p>
          <a:p>
            <a:r>
              <a:rPr lang="zh-CN" altLang="en-US" sz="1200" b="0" i="0" kern="1200">
                <a:solidFill>
                  <a:schemeClr val="tx1"/>
                </a:solidFill>
                <a:latin typeface="+mn-lt"/>
                <a:ea typeface="+mn-ea"/>
                <a:cs typeface="+mn-cs"/>
              </a:rPr>
              <a:t>1908年，法国成立了世界范围的国际冰球联合会。</a:t>
            </a:r>
          </a:p>
          <a:p>
            <a:r>
              <a:rPr lang="zh-CN" altLang="en-US" sz="1200" b="0" i="0" kern="1200">
                <a:solidFill>
                  <a:schemeClr val="tx1"/>
                </a:solidFill>
                <a:latin typeface="+mn-lt"/>
                <a:ea typeface="+mn-ea"/>
                <a:cs typeface="+mn-cs"/>
              </a:rPr>
              <a:t>1998年冬季奥林匹克运动会</a:t>
            </a:r>
          </a:p>
          <a:p>
            <a:r>
              <a:rPr lang="zh-CN" altLang="en-US" sz="1200" b="0" i="0" kern="1200">
                <a:solidFill>
                  <a:schemeClr val="tx1"/>
                </a:solidFill>
                <a:latin typeface="+mn-lt"/>
                <a:ea typeface="+mn-ea"/>
                <a:cs typeface="+mn-cs"/>
              </a:rPr>
              <a:t>在冰雪运动日益普及的情况下，现代奥运会创始人顾拜旦建议单独举办冬季奥运会，但由于1901年北欧两项运动在欧洲斯堪的纳维亚半岛的成功举行而被拖延。</a:t>
            </a:r>
          </a:p>
          <a:p>
            <a:r>
              <a:rPr lang="zh-CN" altLang="en-US" sz="1200" b="0" i="0" kern="1200">
                <a:solidFill>
                  <a:schemeClr val="tx1"/>
                </a:solidFill>
                <a:latin typeface="+mn-lt"/>
                <a:ea typeface="+mn-ea"/>
                <a:cs typeface="+mn-cs"/>
              </a:rPr>
              <a:t>1908年第4届夏季奥运会上增加了花样滑冰项目。</a:t>
            </a:r>
          </a:p>
          <a:p>
            <a:r>
              <a:rPr lang="zh-CN" altLang="en-US" sz="1200" b="0" i="0" kern="1200">
                <a:solidFill>
                  <a:schemeClr val="tx1"/>
                </a:solidFill>
                <a:latin typeface="+mn-lt"/>
                <a:ea typeface="+mn-ea"/>
                <a:cs typeface="+mn-cs"/>
              </a:rPr>
              <a:t>1920年举办第7届夏季奥运会</a:t>
            </a:r>
          </a:p>
          <a:p>
            <a:r>
              <a:rPr lang="zh-CN" altLang="en-US" sz="1200" b="0" i="0" kern="1200">
                <a:solidFill>
                  <a:schemeClr val="tx1"/>
                </a:solidFill>
                <a:latin typeface="+mn-lt"/>
                <a:ea typeface="+mn-ea"/>
                <a:cs typeface="+mn-cs"/>
              </a:rPr>
              <a:t>国际奥委会拒绝接受北欧两项项目，而增加了冰球项目。花样滑冰和冰球加入奥运会后引起了观众的极大兴趣，但因天气条件给组织者带来诸多不便，尽管这两个项目都提前在4月份进行，但大多数比赛和奥运会的开幕式在8月中旬才举行。这使得一届奥运会要长达5个月的时间，在人力、物力上耗费太大。鉴于此，人们倾向于把冰雪项目从奥运会中分离出来，单独进行冰雪项目的奥运会。</a:t>
            </a:r>
          </a:p>
          <a:p>
            <a:r>
              <a:rPr lang="zh-CN" altLang="en-US" sz="1200" b="0" i="0" kern="1200">
                <a:solidFill>
                  <a:schemeClr val="tx1"/>
                </a:solidFill>
                <a:latin typeface="+mn-lt"/>
                <a:ea typeface="+mn-ea"/>
                <a:cs typeface="+mn-cs"/>
              </a:rPr>
              <a:t>1924年形成正式的冬季奥林匹克运动会</a:t>
            </a:r>
          </a:p>
          <a:p>
            <a:r>
              <a:rPr lang="zh-CN" altLang="en-US" sz="1200" b="0" i="0" kern="1200">
                <a:solidFill>
                  <a:schemeClr val="tx1"/>
                </a:solidFill>
                <a:latin typeface="+mn-lt"/>
                <a:ea typeface="+mn-ea"/>
                <a:cs typeface="+mn-cs"/>
              </a:rPr>
              <a:t>当时，在法国的夏蒙尼市承办了当时被称为“冬季运动周”的运动会，两年后国际奥委会正式将其更名为第1届冬季奥林匹克运动会。</a:t>
            </a:r>
          </a:p>
          <a:p>
            <a:r>
              <a:rPr lang="zh-CN" altLang="en-US" sz="1200" b="0" i="0" kern="1200">
                <a:solidFill>
                  <a:schemeClr val="tx1"/>
                </a:solidFill>
                <a:latin typeface="+mn-lt"/>
                <a:ea typeface="+mn-ea"/>
                <a:cs typeface="+mn-cs"/>
              </a:rPr>
              <a:t>冬季奥运会最初规定每4年举行一次，与夏季奥运会在同年和同一国家举行。从1928年的第2届冬奥会开始，冬季奥运会与夏季奥运会的举办地点改在不同的国家举行。1994年起，冬奥会与夏奥会以2年为间隔交叉举行。为将冬奥会与夏奥会时间错开，故只有1992年冬奥会与1994年冬奥会相隔2年。</a:t>
            </a:r>
          </a:p>
        </p:txBody>
      </p:sp>
      <p:sp>
        <p:nvSpPr>
          <p:cNvPr id="4" name="灯片编号占位符 3"/>
          <p:cNvSpPr>
            <a:spLocks noGrp="1"/>
          </p:cNvSpPr>
          <p:nvPr>
            <p:ph type="sldNum" sz="quarter" idx="10"/>
          </p:nvPr>
        </p:nvSpPr>
        <p:spPr/>
        <p:txBody>
          <a:bodyPr/>
          <a:lstStyle/>
          <a:p>
            <a:fld id="{FF36B89C-C148-486E-8802-37D245304529}" type="slidenum">
              <a:rPr lang="zh-CN" altLang="en-US" smtClean="0"/>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r>
              <a:rPr lang="zh-CN" altLang="en-US" sz="1200" b="0" i="0" kern="1200">
                <a:solidFill>
                  <a:schemeClr val="tx1"/>
                </a:solidFill>
                <a:latin typeface="+mn-lt"/>
                <a:ea typeface="+mn-ea"/>
                <a:cs typeface="+mn-cs"/>
              </a:rPr>
              <a:t>奥林匹克运动会的形成编辑</a:t>
            </a:r>
          </a:p>
          <a:p>
            <a:r>
              <a:rPr lang="zh-CN" altLang="en-US" sz="1200" b="0" i="0" kern="1200">
                <a:solidFill>
                  <a:schemeClr val="tx1"/>
                </a:solidFill>
                <a:latin typeface="+mn-lt"/>
                <a:ea typeface="+mn-ea"/>
                <a:cs typeface="+mn-cs"/>
              </a:rPr>
              <a:t>19世纪末和20世纪初，奥林匹克运动会前影慢慢形成</a:t>
            </a:r>
          </a:p>
          <a:p>
            <a:r>
              <a:rPr lang="zh-CN" altLang="en-US" sz="1200" b="0" i="0" kern="1200">
                <a:solidFill>
                  <a:schemeClr val="tx1"/>
                </a:solidFill>
                <a:latin typeface="+mn-lt"/>
                <a:ea typeface="+mn-ea"/>
                <a:cs typeface="+mn-cs"/>
              </a:rPr>
              <a:t>19世纪末和20世纪初，一些冰雪运动如滑雪、滑雪撬、滑冰、冰球等项目在欧美国家逐渐得到普及和发展。</a:t>
            </a:r>
          </a:p>
          <a:p>
            <a:r>
              <a:rPr lang="zh-CN" altLang="en-US" sz="1200" b="0" i="0" kern="1200">
                <a:solidFill>
                  <a:schemeClr val="tx1"/>
                </a:solidFill>
                <a:latin typeface="+mn-lt"/>
                <a:ea typeface="+mn-ea"/>
                <a:cs typeface="+mn-cs"/>
              </a:rPr>
              <a:t>1887年挪威成立了世界上第一个滑雪俱乐部</a:t>
            </a:r>
          </a:p>
          <a:p>
            <a:r>
              <a:rPr lang="zh-CN" altLang="en-US" sz="1200" b="0" i="0" kern="1200">
                <a:solidFill>
                  <a:schemeClr val="tx1"/>
                </a:solidFill>
                <a:latin typeface="+mn-lt"/>
                <a:ea typeface="+mn-ea"/>
                <a:cs typeface="+mn-cs"/>
              </a:rPr>
              <a:t>1890年加拿大成立了世界上第一个冰球协会。</a:t>
            </a:r>
          </a:p>
          <a:p>
            <a:r>
              <a:rPr lang="zh-CN" altLang="en-US" sz="1200" b="0" i="0" kern="1200">
                <a:solidFill>
                  <a:schemeClr val="tx1"/>
                </a:solidFill>
                <a:latin typeface="+mn-lt"/>
                <a:ea typeface="+mn-ea"/>
                <a:cs typeface="+mn-cs"/>
              </a:rPr>
              <a:t>1892年国际滑冰联盟在荷兰成立。</a:t>
            </a:r>
          </a:p>
          <a:p>
            <a:r>
              <a:rPr lang="zh-CN" altLang="en-US" sz="1200" b="0" i="0" kern="1200">
                <a:solidFill>
                  <a:schemeClr val="tx1"/>
                </a:solidFill>
                <a:latin typeface="+mn-lt"/>
                <a:ea typeface="+mn-ea"/>
                <a:cs typeface="+mn-cs"/>
              </a:rPr>
              <a:t>1893年，在阿姆斯特丹举行了首届男子速度滑冰锦标赛。</a:t>
            </a:r>
          </a:p>
          <a:p>
            <a:r>
              <a:rPr lang="zh-CN" altLang="en-US" sz="1200" b="0" i="0" kern="1200">
                <a:solidFill>
                  <a:schemeClr val="tx1"/>
                </a:solidFill>
                <a:latin typeface="+mn-lt"/>
                <a:ea typeface="+mn-ea"/>
                <a:cs typeface="+mn-cs"/>
              </a:rPr>
              <a:t>1908年，法国成立了世界范围的国际冰球联合会。</a:t>
            </a:r>
          </a:p>
          <a:p>
            <a:r>
              <a:rPr lang="zh-CN" altLang="en-US" sz="1200" b="0" i="0" kern="1200">
                <a:solidFill>
                  <a:schemeClr val="tx1"/>
                </a:solidFill>
                <a:latin typeface="+mn-lt"/>
                <a:ea typeface="+mn-ea"/>
                <a:cs typeface="+mn-cs"/>
              </a:rPr>
              <a:t>1998年冬季奥林匹克运动会</a:t>
            </a:r>
          </a:p>
          <a:p>
            <a:r>
              <a:rPr lang="zh-CN" altLang="en-US" sz="1200" b="0" i="0" kern="1200">
                <a:solidFill>
                  <a:schemeClr val="tx1"/>
                </a:solidFill>
                <a:latin typeface="+mn-lt"/>
                <a:ea typeface="+mn-ea"/>
                <a:cs typeface="+mn-cs"/>
              </a:rPr>
              <a:t>在冰雪运动日益普及的情况下，现代奥运会创始人顾拜旦建议单独举办冬季奥运会，但由于1901年北欧两项运动在欧洲斯堪的纳维亚半岛的成功举行而被拖延。</a:t>
            </a:r>
          </a:p>
          <a:p>
            <a:r>
              <a:rPr lang="zh-CN" altLang="en-US" sz="1200" b="0" i="0" kern="1200">
                <a:solidFill>
                  <a:schemeClr val="tx1"/>
                </a:solidFill>
                <a:latin typeface="+mn-lt"/>
                <a:ea typeface="+mn-ea"/>
                <a:cs typeface="+mn-cs"/>
              </a:rPr>
              <a:t>1908年第4届夏季奥运会上增加了花样滑冰项目。</a:t>
            </a:r>
          </a:p>
          <a:p>
            <a:r>
              <a:rPr lang="zh-CN" altLang="en-US" sz="1200" b="0" i="0" kern="1200">
                <a:solidFill>
                  <a:schemeClr val="tx1"/>
                </a:solidFill>
                <a:latin typeface="+mn-lt"/>
                <a:ea typeface="+mn-ea"/>
                <a:cs typeface="+mn-cs"/>
              </a:rPr>
              <a:t>1920年举办第7届夏季奥运会</a:t>
            </a:r>
          </a:p>
          <a:p>
            <a:r>
              <a:rPr lang="zh-CN" altLang="en-US" sz="1200" b="0" i="0" kern="1200">
                <a:solidFill>
                  <a:schemeClr val="tx1"/>
                </a:solidFill>
                <a:latin typeface="+mn-lt"/>
                <a:ea typeface="+mn-ea"/>
                <a:cs typeface="+mn-cs"/>
              </a:rPr>
              <a:t>国际奥委会拒绝接受北欧两项项目，而增加了冰球项目。花样滑冰和冰球加入奥运会后引起了观众的极大兴趣，但因天气条件给组织者带来诸多不便，尽管这两个项目都提前在4月份进行，但大多数比赛和奥运会的开幕式在8月中旬才举行。这使得一届奥运会要长达5个月的时间，在人力、物力上耗费太大。鉴于此，人们倾向于把冰雪项目从奥运会中分离出来，单独进行冰雪项目的奥运会。</a:t>
            </a:r>
          </a:p>
          <a:p>
            <a:r>
              <a:rPr lang="zh-CN" altLang="en-US" sz="1200" b="0" i="0" kern="1200">
                <a:solidFill>
                  <a:schemeClr val="tx1"/>
                </a:solidFill>
                <a:latin typeface="+mn-lt"/>
                <a:ea typeface="+mn-ea"/>
                <a:cs typeface="+mn-cs"/>
              </a:rPr>
              <a:t>1924年形成正式的冬季奥林匹克运动会</a:t>
            </a:r>
          </a:p>
          <a:p>
            <a:r>
              <a:rPr lang="zh-CN" altLang="en-US" sz="1200" b="0" i="0" kern="1200">
                <a:solidFill>
                  <a:schemeClr val="tx1"/>
                </a:solidFill>
                <a:latin typeface="+mn-lt"/>
                <a:ea typeface="+mn-ea"/>
                <a:cs typeface="+mn-cs"/>
              </a:rPr>
              <a:t>当时，在法国的夏蒙尼市承办了当时被称为“冬季运动周”的运动会，两年后国际奥委会正式将其更名为第1届冬季奥林匹克运动会。</a:t>
            </a:r>
          </a:p>
          <a:p>
            <a:r>
              <a:rPr lang="zh-CN" altLang="en-US" sz="1200" b="0" i="0" kern="1200">
                <a:solidFill>
                  <a:schemeClr val="tx1"/>
                </a:solidFill>
                <a:latin typeface="+mn-lt"/>
                <a:ea typeface="+mn-ea"/>
                <a:cs typeface="+mn-cs"/>
              </a:rPr>
              <a:t>冬季奥运会最初规定每4年举行一次，与夏季奥运会在同年和同一国家举行。从1928年的第2届冬奥会开始，冬季奥运会与夏季奥运会的举办地点改在不同的国家举行。1994年起，冬奥会与夏奥会以2年为间隔交叉举行。为将冬奥会与夏奥会时间错开，故只有1992年冬奥会与1994年冬奥会相隔2年。</a:t>
            </a:r>
          </a:p>
        </p:txBody>
      </p:sp>
      <p:sp>
        <p:nvSpPr>
          <p:cNvPr id="4" name="灯片编号占位符 3"/>
          <p:cNvSpPr>
            <a:spLocks noGrp="1"/>
          </p:cNvSpPr>
          <p:nvPr>
            <p:ph type="sldNum" sz="quarter" idx="10"/>
          </p:nvPr>
        </p:nvSpPr>
        <p:spPr/>
        <p:txBody>
          <a:bodyPr/>
          <a:lstStyle/>
          <a:p>
            <a:fld id="{FF36B89C-C148-486E-8802-37D245304529}" type="slidenum">
              <a:rPr lang="zh-CN" altLang="en-US" smtClean="0"/>
              <a:pPr/>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4" name="幻灯片图像占位符 75777"/>
          <p:cNvSpPr>
            <a:spLocks noGrp="1" noRot="1" noChangeAspect="1" noTextEdit="1"/>
          </p:cNvSpPr>
          <p:nvPr>
            <p:ph type="sldImg"/>
          </p:nvPr>
        </p:nvSpPr>
        <p:spPr bwMode="auto">
          <a:noFill/>
          <a:ln>
            <a:solidFill>
              <a:srgbClr val="000000"/>
            </a:solidFill>
            <a:miter lim="800000"/>
          </a:ln>
        </p:spPr>
      </p:sp>
      <p:sp>
        <p:nvSpPr>
          <p:cNvPr id="23555" name="文本占位符 75778"/>
          <p:cNvSpPr>
            <a:spLocks noGrp="1" noRot="1"/>
          </p:cNvSpPr>
          <p:nvPr>
            <p:ph type="body" idx="1"/>
          </p:nvPr>
        </p:nvSpPr>
        <p:spPr bwMode="auto">
          <a:noFill/>
        </p:spPr>
        <p:txBody>
          <a:bodyPr wrap="square" numCol="1" anchor="t" anchorCtr="0" compatLnSpc="1"/>
          <a:lstStyle/>
          <a:p>
            <a:pPr>
              <a:spcBef>
                <a:spcPct val="0"/>
              </a:spcBef>
            </a:pPr>
            <a:r>
              <a:rPr lang="zh-CN" altLang="en-US" smtClean="0"/>
              <a:t>本资料来自于资源最齐全的２１世纪教育网www.21cnjy.com</a:t>
            </a: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6"/>
          </a:xfr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0"/>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D3ACC2-5C8D-4F05-9AB8-901EBE935B1A}"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530820CF-B880-4189-942D-D702A7CBA730}" type="datetimeFigureOut">
              <a:rPr lang="zh-CN" altLang="en-US" smtClean="0"/>
              <a:pPr/>
              <a:t>2022/2/8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4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4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4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4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4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4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4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4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4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96DAC541-7B7A-43D3-8B79-37D633B846F1}">
                <asvg:svgBlip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r:embed="rId14"/>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047F5-13C6-475D-B9CA-42864A3D98F2}" type="datetimeFigureOut">
              <a:rPr lang="zh-CN" altLang="en-US" smtClean="0"/>
              <a:pPr/>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ACC2-5C8D-4F05-9AB8-901EBE935B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9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8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8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6.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b="4587"/>
          <a:stretch>
            <a:fillRect/>
          </a:stretch>
        </p:blipFill>
        <p:spPr bwMode="auto">
          <a:xfrm>
            <a:off x="6614458" y="3433589"/>
            <a:ext cx="6074688" cy="3424411"/>
          </a:xfrm>
          <a:prstGeom prst="rect">
            <a:avLst/>
          </a:prstGeom>
          <a:noFill/>
          <a:ln>
            <a:noFill/>
          </a:ln>
          <a:effectLst/>
          <a:extLst>
            <a:ext uri="{909E8E84-426E-40DD-AFC4-6F175D3DCCD1}">
              <a14:hiddenFill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a:solidFill>
                  <a:schemeClr val="accent1"/>
                </a:solidFill>
              </a14:hiddenFill>
            </a:ext>
            <a:ext uri="{91240B29-F687-4F45-9708-019B960494DF}">
              <a14:hiddenLine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w="9525">
                <a:solidFill>
                  <a:schemeClr val="tx1"/>
                </a:solidFill>
                <a:miter lim="800000"/>
                <a:headEnd/>
                <a:tailEnd/>
              </a14:hiddenLine>
            </a:ext>
            <a:ext uri="{AF507438-7753-43E0-B8FC-AC1667EBCBE1}">
              <a14:hiddenEffect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bwMode="auto">
          <a:xfrm>
            <a:off x="738605" y="91429"/>
            <a:ext cx="2160240" cy="2559884"/>
          </a:xfrm>
          <a:prstGeom prst="rect">
            <a:avLst/>
          </a:prstGeom>
          <a:noFill/>
          <a:ln>
            <a:noFill/>
          </a:ln>
          <a:effectLst/>
          <a:extLst>
            <a:ext uri="{909E8E84-426E-40DD-AFC4-6F175D3DCCD1}">
              <a14:hiddenFill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a:solidFill>
                  <a:schemeClr val="accent1"/>
                </a:solidFill>
              </a14:hiddenFill>
            </a:ext>
            <a:ext uri="{91240B29-F687-4F45-9708-019B960494DF}">
              <a14:hiddenLine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w="9525">
                <a:solidFill>
                  <a:schemeClr val="tx1"/>
                </a:solidFill>
                <a:miter lim="800000"/>
                <a:headEnd/>
                <a:tailEnd/>
              </a14:hiddenLine>
            </a:ext>
            <a:ext uri="{AF507438-7753-43E0-B8FC-AC1667EBCBE1}">
              <a14:hiddenEffect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a:effectLst>
                  <a:outerShdw dist="35921" dir="2700000" algn="ctr" rotWithShape="0">
                    <a:schemeClr val="bg2"/>
                  </a:outerShdw>
                </a:effectLst>
              </a14:hiddenEffects>
            </a:ext>
          </a:extLst>
        </p:spPr>
      </p:pic>
      <p:sp>
        <p:nvSpPr>
          <p:cNvPr id="4" name="TextBox 3"/>
          <p:cNvSpPr txBox="1"/>
          <p:nvPr/>
        </p:nvSpPr>
        <p:spPr>
          <a:xfrm>
            <a:off x="3792101" y="2440892"/>
            <a:ext cx="7171997" cy="829945"/>
          </a:xfrm>
          <a:prstGeom prst="rect">
            <a:avLst/>
          </a:prstGeom>
          <a:noFill/>
        </p:spPr>
        <p:txBody>
          <a:bodyPr wrap="square" rtlCol="0">
            <a:spAutoFit/>
          </a:bodyPr>
          <a:lstStyle/>
          <a:p>
            <a:r>
              <a:rPr lang="en-US" altLang="zh-CN" sz="4800" b="1" smtClean="0">
                <a:solidFill>
                  <a:schemeClr val="tx2">
                    <a:lumMod val="60000"/>
                    <a:lumOff val="40000"/>
                  </a:schemeClr>
                </a:solidFill>
              </a:rPr>
              <a:t>Olympic   Winter   Games</a:t>
            </a:r>
            <a:endParaRPr lang="zh-CN" altLang="en-US" sz="4800" b="1">
              <a:solidFill>
                <a:schemeClr val="tx2">
                  <a:lumMod val="60000"/>
                  <a:lumOff val="40000"/>
                </a:schemeClr>
              </a:solidFill>
            </a:endParaRPr>
          </a:p>
        </p:txBody>
      </p:sp>
      <p:sp>
        <p:nvSpPr>
          <p:cNvPr id="9" name="TextBox 8"/>
          <p:cNvSpPr txBox="1"/>
          <p:nvPr/>
        </p:nvSpPr>
        <p:spPr>
          <a:xfrm>
            <a:off x="1647224" y="3861047"/>
            <a:ext cx="6135082" cy="903605"/>
          </a:xfrm>
          <a:prstGeom prst="rect">
            <a:avLst/>
          </a:prstGeom>
          <a:noFill/>
        </p:spPr>
        <p:txBody>
          <a:bodyPr wrap="square" rtlCol="0">
            <a:spAutoFit/>
          </a:bodyPr>
          <a:lstStyle/>
          <a:p>
            <a:r>
              <a:rPr lang="en-US" altLang="zh-CN" sz="5280" b="1">
                <a:solidFill>
                  <a:schemeClr val="tx2">
                    <a:lumMod val="60000"/>
                    <a:lumOff val="40000"/>
                  </a:schemeClr>
                </a:solidFill>
              </a:rPr>
              <a:t>2022</a:t>
            </a:r>
            <a:r>
              <a:rPr lang="zh-CN" altLang="en-US" sz="5280" b="1">
                <a:solidFill>
                  <a:schemeClr val="tx2">
                    <a:lumMod val="60000"/>
                    <a:lumOff val="40000"/>
                  </a:schemeClr>
                </a:solidFill>
              </a:rPr>
              <a:t>年开学第一课</a:t>
            </a:r>
          </a:p>
        </p:txBody>
      </p:sp>
      <p:sp>
        <p:nvSpPr>
          <p:cNvPr id="5" name="TextBox 4"/>
          <p:cNvSpPr txBox="1"/>
          <p:nvPr/>
        </p:nvSpPr>
        <p:spPr>
          <a:xfrm>
            <a:off x="3647877" y="1124527"/>
            <a:ext cx="7936675" cy="1014730"/>
          </a:xfrm>
          <a:prstGeom prst="rect">
            <a:avLst/>
          </a:prstGeom>
          <a:noFill/>
        </p:spPr>
        <p:txBody>
          <a:bodyPr wrap="square" rtlCol="0">
            <a:spAutoFit/>
          </a:bodyPr>
          <a:lstStyle/>
          <a:p>
            <a:r>
              <a:rPr lang="zh-CN" altLang="en-US" sz="6000">
                <a:solidFill>
                  <a:srgbClr val="FF0000"/>
                </a:solidFill>
                <a:latin typeface="隶书" panose="02010509060101010101" charset="-122"/>
                <a:ea typeface="隶书" panose="02010509060101010101" charset="-122"/>
                <a:cs typeface="隶书" panose="02010509060101010101" charset="-122"/>
                <a:sym typeface="+mn-ea"/>
              </a:rPr>
              <a:t>逐梦冰雪</a:t>
            </a:r>
            <a:r>
              <a:rPr lang="en-US" altLang="zh-CN" sz="6000">
                <a:solidFill>
                  <a:srgbClr val="FF0000"/>
                </a:solidFill>
                <a:latin typeface="隶书" panose="02010509060101010101" charset="-122"/>
                <a:ea typeface="隶书" panose="02010509060101010101" charset="-122"/>
                <a:cs typeface="隶书" panose="02010509060101010101" charset="-122"/>
                <a:sym typeface="+mn-ea"/>
              </a:rPr>
              <a:t> </a:t>
            </a:r>
            <a:r>
              <a:rPr lang="zh-CN" altLang="en-US" sz="6000">
                <a:solidFill>
                  <a:srgbClr val="FF0000"/>
                </a:solidFill>
                <a:latin typeface="隶书" panose="02010509060101010101" charset="-122"/>
                <a:ea typeface="隶书" panose="02010509060101010101" charset="-122"/>
                <a:cs typeface="隶书" panose="02010509060101010101" charset="-122"/>
                <a:sym typeface="+mn-ea"/>
              </a:rPr>
              <a:t>一起向未来</a:t>
            </a:r>
          </a:p>
        </p:txBody>
      </p:sp>
      <p:cxnSp>
        <p:nvCxnSpPr>
          <p:cNvPr id="7" name="直接连接符 6"/>
          <p:cNvCxnSpPr/>
          <p:nvPr/>
        </p:nvCxnSpPr>
        <p:spPr>
          <a:xfrm>
            <a:off x="3676531" y="2278322"/>
            <a:ext cx="6739949" cy="0"/>
          </a:xfrm>
          <a:prstGeom prst="line">
            <a:avLst/>
          </a:prstGeom>
          <a:ln>
            <a:prstDash val="lgDashDot"/>
          </a:ln>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a:off x="1919615" y="4725322"/>
            <a:ext cx="4406890" cy="15497"/>
          </a:xfrm>
          <a:prstGeom prst="line">
            <a:avLst/>
          </a:prstGeom>
          <a:ln>
            <a:prstDash val="lgDashDot"/>
          </a:ln>
        </p:spPr>
        <p:style>
          <a:lnRef idx="1">
            <a:schemeClr val="dk1"/>
          </a:lnRef>
          <a:fillRef idx="0">
            <a:schemeClr val="dk1"/>
          </a:fillRef>
          <a:effectRef idx="0">
            <a:schemeClr val="dk1"/>
          </a:effectRef>
          <a:fontRef idx="minor">
            <a:schemeClr val="tx1"/>
          </a:fontRef>
        </p:style>
      </p:cxnSp>
      <p:pic>
        <p:nvPicPr>
          <p:cNvPr id="8" name="图片 7"/>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a:off x="6312535" y="-27940"/>
            <a:ext cx="1718310" cy="135763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3340" y="753110"/>
            <a:ext cx="5051425" cy="645160"/>
          </a:xfrm>
          <a:prstGeom prst="rect">
            <a:avLst/>
          </a:prstGeom>
          <a:effectLst/>
        </p:spPr>
        <p:txBody>
          <a:bodyPr wrap="square">
            <a:spAutoFit/>
          </a:bodyPr>
          <a:lstStyle/>
          <a:p>
            <a:r>
              <a:rPr lang="en-US" altLang="zh-CN" sz="3600" b="1" noProof="1">
                <a:solidFill>
                  <a:srgbClr val="00418B"/>
                </a:solidFill>
                <a:latin typeface="思源宋体" panose="02020700000000000000" pitchFamily="18" charset="-122"/>
                <a:ea typeface="思源宋体" panose="02020700000000000000" pitchFamily="18" charset="-122"/>
                <a:cs typeface="+mn-ea"/>
                <a:sym typeface="+mn-lt"/>
              </a:rPr>
              <a:t>2022</a:t>
            </a:r>
            <a:r>
              <a:rPr lang="zh-CN" altLang="en-US" sz="3600" b="1" noProof="1">
                <a:solidFill>
                  <a:srgbClr val="00418B"/>
                </a:solidFill>
                <a:latin typeface="思源宋体" panose="02020700000000000000" pitchFamily="18" charset="-122"/>
                <a:ea typeface="思源宋体" panose="02020700000000000000" pitchFamily="18" charset="-122"/>
                <a:cs typeface="+mn-ea"/>
                <a:sym typeface="+mn-lt"/>
              </a:rPr>
              <a:t>年冬奥会吉祥物</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334010" y="723900"/>
            <a:ext cx="1275715" cy="702945"/>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4152265" y="2348865"/>
            <a:ext cx="7707630" cy="28613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冰墩墩是熊猫形象与冰晶外壳相结合，体现了冬季冰雪运动的特点。熊猫是世界公认的中国国宝，形象友好可爱、憨态可掬。熊猫头部装饰彩色光环，其灵感源自于北京冬奥会的国家速滑馆——“冰丝带”。流动色彩线条，象征着冰雪运动的赛道和5G高科技；头部外壳造型取自冰雪运动头盔。熊猫整体造型像航天员，是一位来自未来的冰雪运动专家，寓意现代科技和冰雪运动的结合。</a:t>
            </a:r>
            <a:endParaRPr lang="zh-CN" altLang="en-US" sz="2000">
              <a:latin typeface="思源黑体 Normal" panose="020B0400000000000000" pitchFamily="34" charset="-122"/>
              <a:ea typeface="思源黑体 Normal" panose="020B0400000000000000" pitchFamily="34" charset="-122"/>
            </a:endParaRPr>
          </a:p>
        </p:txBody>
      </p:sp>
      <p:sp>
        <p:nvSpPr>
          <p:cNvPr id="6" name="矩形 5"/>
          <p:cNvSpPr/>
          <p:nvPr/>
        </p:nvSpPr>
        <p:spPr>
          <a:xfrm>
            <a:off x="6312602" y="1322575"/>
            <a:ext cx="1508760" cy="398780"/>
          </a:xfrm>
          <a:prstGeom prst="rect">
            <a:avLst/>
          </a:prstGeom>
        </p:spPr>
        <p:txBody>
          <a:bodyPr wrap="none">
            <a:spAutoFit/>
          </a:bodyPr>
          <a:lstStyle/>
          <a:p>
            <a:r>
              <a:rPr lang="zh-CN" altLang="en-US" sz="2000" b="1" i="1" spc="600">
                <a:solidFill>
                  <a:schemeClr val="accent1"/>
                </a:solidFill>
                <a:latin typeface="思源黑体 Medium" panose="020B0600000000000000" pitchFamily="34" charset="-122"/>
                <a:ea typeface="思源黑体 Medium" panose="020B0600000000000000" pitchFamily="34" charset="-122"/>
              </a:rPr>
              <a:t>设计理念</a:t>
            </a:r>
          </a:p>
        </p:txBody>
      </p:sp>
      <p:cxnSp>
        <p:nvCxnSpPr>
          <p:cNvPr id="22" name="直接连接符 21"/>
          <p:cNvCxnSpPr/>
          <p:nvPr/>
        </p:nvCxnSpPr>
        <p:spPr>
          <a:xfrm>
            <a:off x="6401214" y="1772164"/>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6"/>
          <p:cNvPicPr>
            <a:picLocks noChangeAspect="1"/>
          </p:cNvPicPr>
          <p:nvPr/>
        </p:nvPicPr>
        <p:blipFill>
          <a:blip r:embed="rId2" cstate="print"/>
          <a:stretch>
            <a:fillRect/>
          </a:stretch>
        </p:blipFill>
        <p:spPr>
          <a:xfrm>
            <a:off x="525145" y="1916430"/>
            <a:ext cx="3554730" cy="41630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3340" y="753110"/>
            <a:ext cx="5051425" cy="645160"/>
          </a:xfrm>
          <a:prstGeom prst="rect">
            <a:avLst/>
          </a:prstGeom>
          <a:effectLst/>
        </p:spPr>
        <p:txBody>
          <a:bodyPr wrap="square">
            <a:spAutoFit/>
          </a:bodyPr>
          <a:lstStyle/>
          <a:p>
            <a:r>
              <a:rPr lang="en-US" altLang="zh-CN" sz="3600" b="1" noProof="1">
                <a:solidFill>
                  <a:srgbClr val="00418B"/>
                </a:solidFill>
                <a:latin typeface="思源宋体" panose="02020700000000000000" pitchFamily="18" charset="-122"/>
                <a:ea typeface="思源宋体" panose="02020700000000000000" pitchFamily="18" charset="-122"/>
                <a:cs typeface="+mn-ea"/>
                <a:sym typeface="+mn-lt"/>
              </a:rPr>
              <a:t>2022</a:t>
            </a:r>
            <a:r>
              <a:rPr lang="zh-CN" altLang="en-US" sz="3600" b="1" noProof="1">
                <a:solidFill>
                  <a:srgbClr val="00418B"/>
                </a:solidFill>
                <a:latin typeface="思源宋体" panose="02020700000000000000" pitchFamily="18" charset="-122"/>
                <a:ea typeface="思源宋体" panose="02020700000000000000" pitchFamily="18" charset="-122"/>
                <a:cs typeface="+mn-ea"/>
                <a:sym typeface="+mn-lt"/>
              </a:rPr>
              <a:t>年冬奥会吉祥物</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334010" y="723900"/>
            <a:ext cx="1275715" cy="702945"/>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4152265" y="2348865"/>
            <a:ext cx="7707630" cy="28613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雪容融设计理念源自春节时期家家张灯结彩的大红灯笼这一体现中国传统文化的器具元素，代表收获、喜庆、温暖和光明，而引入“冰雪”元素，在体现拟人化的设计、凸显吉祥物可爱的同时，更是欢乐喜庆节日气氛和 “瑞雪兆丰年”美好寓意的深度结合，表达了共同参与、共同努力、共同享有的办奥理念。</a:t>
            </a:r>
          </a:p>
          <a:p>
            <a:pPr algn="just">
              <a:lnSpc>
                <a:spcPct val="150000"/>
              </a:lnSpc>
            </a:pPr>
            <a:r>
              <a:rPr lang="en-US" altLang="zh-CN" sz="2000">
                <a:latin typeface="思源黑体 Normal" panose="020B0400000000000000" pitchFamily="34" charset="-122"/>
                <a:ea typeface="思源黑体 Normal" panose="020B0400000000000000" pitchFamily="34" charset="-122"/>
              </a:rPr>
              <a:t>冬奥会火炬</a:t>
            </a:r>
            <a:endParaRPr lang="zh-CN" altLang="en-US" sz="2000">
              <a:latin typeface="思源黑体 Normal" panose="020B0400000000000000" pitchFamily="34" charset="-122"/>
              <a:ea typeface="思源黑体 Normal" panose="020B0400000000000000" pitchFamily="34" charset="-122"/>
            </a:endParaRPr>
          </a:p>
        </p:txBody>
      </p:sp>
      <p:sp>
        <p:nvSpPr>
          <p:cNvPr id="6" name="矩形 5"/>
          <p:cNvSpPr/>
          <p:nvPr/>
        </p:nvSpPr>
        <p:spPr>
          <a:xfrm>
            <a:off x="6312602" y="1322575"/>
            <a:ext cx="1508760" cy="398780"/>
          </a:xfrm>
          <a:prstGeom prst="rect">
            <a:avLst/>
          </a:prstGeom>
        </p:spPr>
        <p:txBody>
          <a:bodyPr wrap="none">
            <a:spAutoFit/>
          </a:bodyPr>
          <a:lstStyle/>
          <a:p>
            <a:r>
              <a:rPr lang="zh-CN" altLang="en-US" sz="2000" b="1" i="1" spc="600">
                <a:solidFill>
                  <a:schemeClr val="accent1"/>
                </a:solidFill>
                <a:latin typeface="思源黑体 Medium" panose="020B0600000000000000" pitchFamily="34" charset="-122"/>
                <a:ea typeface="思源黑体 Medium" panose="020B0600000000000000" pitchFamily="34" charset="-122"/>
              </a:rPr>
              <a:t>设计理念</a:t>
            </a:r>
          </a:p>
        </p:txBody>
      </p:sp>
      <p:cxnSp>
        <p:nvCxnSpPr>
          <p:cNvPr id="22" name="直接连接符 21"/>
          <p:cNvCxnSpPr/>
          <p:nvPr/>
        </p:nvCxnSpPr>
        <p:spPr>
          <a:xfrm>
            <a:off x="6401214" y="1772164"/>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图片 7"/>
          <p:cNvPicPr>
            <a:picLocks noChangeAspect="1"/>
          </p:cNvPicPr>
          <p:nvPr/>
        </p:nvPicPr>
        <p:blipFill>
          <a:blip r:embed="rId2" cstate="print"/>
          <a:stretch>
            <a:fillRect/>
          </a:stretch>
        </p:blipFill>
        <p:spPr>
          <a:xfrm>
            <a:off x="620395" y="2204720"/>
            <a:ext cx="3289935" cy="36715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3340" y="753110"/>
            <a:ext cx="5051425" cy="645160"/>
          </a:xfrm>
          <a:prstGeom prst="rect">
            <a:avLst/>
          </a:prstGeom>
          <a:effectLst/>
        </p:spPr>
        <p:txBody>
          <a:bodyPr wrap="square">
            <a:spAutoFit/>
          </a:bodyPr>
          <a:lstStyle/>
          <a:p>
            <a:r>
              <a:rPr lang="en-US" altLang="zh-CN" sz="3600" b="1" noProof="1">
                <a:solidFill>
                  <a:srgbClr val="00418B"/>
                </a:solidFill>
                <a:latin typeface="思源宋体" panose="02020700000000000000" pitchFamily="18" charset="-122"/>
                <a:ea typeface="思源宋体" panose="02020700000000000000" pitchFamily="18" charset="-122"/>
                <a:cs typeface="+mn-ea"/>
                <a:sym typeface="+mn-lt"/>
              </a:rPr>
              <a:t>2022</a:t>
            </a:r>
            <a:r>
              <a:rPr lang="zh-CN" altLang="en-US" sz="3600" b="1" noProof="1">
                <a:solidFill>
                  <a:srgbClr val="00418B"/>
                </a:solidFill>
                <a:latin typeface="思源宋体" panose="02020700000000000000" pitchFamily="18" charset="-122"/>
                <a:ea typeface="思源宋体" panose="02020700000000000000" pitchFamily="18" charset="-122"/>
                <a:cs typeface="+mn-ea"/>
                <a:sym typeface="+mn-lt"/>
              </a:rPr>
              <a:t>年冬奥会火炬</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334010" y="723900"/>
            <a:ext cx="1275715" cy="702945"/>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3936365" y="2276475"/>
            <a:ext cx="7707630" cy="42462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北京2022年冬奥会火炬外形极具动感和活力， 红色渐变到银色。整体造型受大自然启发，自然界的流线力量充满生机。火炬主体采用螺旋设计，看上去像是一条舞动的丝带。在整个火炬的下方，图案逐渐从祥云变为剪纸风格的雪花。</a:t>
            </a:r>
          </a:p>
          <a:p>
            <a:pPr algn="just">
              <a:lnSpc>
                <a:spcPct val="150000"/>
              </a:lnSpc>
            </a:pPr>
            <a:r>
              <a:rPr lang="en-US" altLang="zh-CN" sz="2000">
                <a:latin typeface="思源黑体 Normal" panose="020B0400000000000000" pitchFamily="34" charset="-122"/>
                <a:ea typeface="思源黑体 Normal" panose="020B0400000000000000" pitchFamily="34" charset="-122"/>
              </a:rPr>
              <a:t>火炬遵从了“道法自然，天人合一”的中国传统哲学思想。因为它是盘旋向上的，它生长感觉给比较像植物，生生不息，不断发芽，不断地在往上长。采用红色和银色作为火炬主色隐喻冰与火，象征着火炬会给冰雪世界带来“光明和温暖”，象征冰火相约，激情飞扬，照亮冰雪，温暖世界。</a:t>
            </a:r>
            <a:endParaRPr lang="zh-CN" altLang="en-US" sz="2000">
              <a:latin typeface="思源黑体 Normal" panose="020B0400000000000000" pitchFamily="34" charset="-122"/>
              <a:ea typeface="思源黑体 Normal" panose="020B0400000000000000" pitchFamily="34" charset="-122"/>
            </a:endParaRPr>
          </a:p>
        </p:txBody>
      </p:sp>
      <p:sp>
        <p:nvSpPr>
          <p:cNvPr id="6" name="矩形 5"/>
          <p:cNvSpPr/>
          <p:nvPr/>
        </p:nvSpPr>
        <p:spPr>
          <a:xfrm>
            <a:off x="6312602" y="1322575"/>
            <a:ext cx="1508760" cy="398780"/>
          </a:xfrm>
          <a:prstGeom prst="rect">
            <a:avLst/>
          </a:prstGeom>
        </p:spPr>
        <p:txBody>
          <a:bodyPr wrap="none">
            <a:spAutoFit/>
          </a:bodyPr>
          <a:lstStyle/>
          <a:p>
            <a:r>
              <a:rPr lang="zh-CN" altLang="en-US" sz="2000" b="1" i="1" spc="600">
                <a:solidFill>
                  <a:schemeClr val="accent1"/>
                </a:solidFill>
                <a:latin typeface="思源黑体 Medium" panose="020B0600000000000000" pitchFamily="34" charset="-122"/>
                <a:ea typeface="思源黑体 Medium" panose="020B0600000000000000" pitchFamily="34" charset="-122"/>
              </a:rPr>
              <a:t>设计理念</a:t>
            </a:r>
          </a:p>
        </p:txBody>
      </p:sp>
      <p:cxnSp>
        <p:nvCxnSpPr>
          <p:cNvPr id="22" name="直接连接符 21"/>
          <p:cNvCxnSpPr/>
          <p:nvPr/>
        </p:nvCxnSpPr>
        <p:spPr>
          <a:xfrm>
            <a:off x="6401214" y="1772164"/>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8"/>
          <p:cNvPicPr>
            <a:picLocks noChangeAspect="1"/>
          </p:cNvPicPr>
          <p:nvPr/>
        </p:nvPicPr>
        <p:blipFill>
          <a:blip r:embed="rId2" cstate="print"/>
          <a:stretch>
            <a:fillRect/>
          </a:stretch>
        </p:blipFill>
        <p:spPr>
          <a:xfrm>
            <a:off x="1056005" y="1579880"/>
            <a:ext cx="2630805" cy="431609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6200000">
            <a:off x="766285" y="4050001"/>
            <a:ext cx="2651314" cy="296468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 name="直角三角形 4"/>
          <p:cNvSpPr/>
          <p:nvPr/>
        </p:nvSpPr>
        <p:spPr>
          <a:xfrm>
            <a:off x="3574280" y="0"/>
            <a:ext cx="8036093"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 name="矩形 1"/>
          <p:cNvSpPr/>
          <p:nvPr/>
        </p:nvSpPr>
        <p:spPr>
          <a:xfrm>
            <a:off x="1257062" y="2046446"/>
            <a:ext cx="4838938" cy="3412490"/>
          </a:xfrm>
          <a:prstGeom prst="rect">
            <a:avLst/>
          </a:prstGeom>
          <a:ln w="28575">
            <a:solidFill>
              <a:srgbClr val="00B050"/>
            </a:solidFill>
            <a:prstDash val="dash"/>
          </a:ln>
        </p:spPr>
        <p:txBody>
          <a:bodyPr wrap="square">
            <a:spAutoFit/>
          </a:bodyPr>
          <a:lstStyle/>
          <a:p>
            <a:r>
              <a:rPr lang="en-US" altLang="zh-CN" sz="2160">
                <a:latin typeface="Times New Roman" panose="02020603050405020304" pitchFamily="18" charset="0"/>
                <a:ea typeface="黑体" panose="02010609060101010101" charset="-122"/>
                <a:cs typeface="Times New Roman" panose="02020603050405020304" pitchFamily="18" charset="0"/>
              </a:rPr>
              <a:t>2022</a:t>
            </a:r>
            <a:r>
              <a:rPr lang="zh-CN" altLang="en-US" sz="2160">
                <a:latin typeface="Times New Roman" panose="02020603050405020304" pitchFamily="18" charset="0"/>
                <a:ea typeface="黑体" panose="02010609060101010101" charset="-122"/>
                <a:cs typeface="Times New Roman" panose="02020603050405020304" pitchFamily="18" charset="0"/>
              </a:rPr>
              <a:t>年北京</a:t>
            </a:r>
            <a:r>
              <a:rPr lang="en-US" altLang="zh-CN" sz="2160">
                <a:latin typeface="Times New Roman" panose="02020603050405020304" pitchFamily="18" charset="0"/>
                <a:ea typeface="黑体" panose="02010609060101010101" charset="-122"/>
                <a:cs typeface="Times New Roman" panose="02020603050405020304" pitchFamily="18" charset="0"/>
              </a:rPr>
              <a:t>-</a:t>
            </a:r>
            <a:r>
              <a:rPr lang="zh-CN" altLang="en-US" sz="2160">
                <a:latin typeface="Times New Roman" panose="02020603050405020304" pitchFamily="18" charset="0"/>
                <a:ea typeface="黑体" panose="02010609060101010101" charset="-122"/>
                <a:cs typeface="Times New Roman" panose="02020603050405020304" pitchFamily="18" charset="0"/>
              </a:rPr>
              <a:t>张家口冬季奥运会（</a:t>
            </a:r>
            <a:r>
              <a:rPr lang="en-US" altLang="zh-CN" sz="2160">
                <a:latin typeface="Times New Roman" panose="02020603050405020304" pitchFamily="18" charset="0"/>
                <a:ea typeface="黑体" panose="02010609060101010101" charset="-122"/>
                <a:cs typeface="Times New Roman" panose="02020603050405020304" pitchFamily="18" charset="0"/>
              </a:rPr>
              <a:t>2022 The winter Olympics in Beijing  &amp; Zhang jia kou</a:t>
            </a:r>
            <a:r>
              <a:rPr lang="zh-CN" altLang="en-US" sz="2160">
                <a:latin typeface="Times New Roman" panose="02020603050405020304" pitchFamily="18" charset="0"/>
                <a:ea typeface="黑体" panose="02010609060101010101" charset="-122"/>
                <a:cs typeface="Times New Roman" panose="02020603050405020304" pitchFamily="18" charset="0"/>
              </a:rPr>
              <a:t>）第</a:t>
            </a:r>
            <a:r>
              <a:rPr lang="en-US" altLang="zh-CN" sz="2160">
                <a:latin typeface="Times New Roman" panose="02020603050405020304" pitchFamily="18" charset="0"/>
                <a:ea typeface="黑体" panose="02010609060101010101" charset="-122"/>
                <a:cs typeface="Times New Roman" panose="02020603050405020304" pitchFamily="18" charset="0"/>
              </a:rPr>
              <a:t>24</a:t>
            </a:r>
            <a:r>
              <a:rPr lang="zh-CN" altLang="en-US" sz="2160">
                <a:latin typeface="Times New Roman" panose="02020603050405020304" pitchFamily="18" charset="0"/>
                <a:ea typeface="黑体" panose="02010609060101010101" charset="-122"/>
                <a:cs typeface="Times New Roman" panose="02020603050405020304" pitchFamily="18" charset="0"/>
              </a:rPr>
              <a:t>届冬季奥林匹克运动会，简称“北京张家口冬奥会”，将在</a:t>
            </a:r>
            <a:r>
              <a:rPr lang="en-US" altLang="zh-CN" sz="2160">
                <a:latin typeface="Times New Roman" panose="02020603050405020304" pitchFamily="18" charset="0"/>
                <a:ea typeface="黑体" panose="02010609060101010101" charset="-122"/>
                <a:cs typeface="Times New Roman" panose="02020603050405020304" pitchFamily="18" charset="0"/>
              </a:rPr>
              <a:t>2022</a:t>
            </a:r>
            <a:r>
              <a:rPr lang="zh-CN" altLang="en-US" sz="2160">
                <a:latin typeface="Times New Roman" panose="02020603050405020304" pitchFamily="18" charset="0"/>
                <a:ea typeface="黑体" panose="02010609060101010101" charset="-122"/>
                <a:cs typeface="Times New Roman" panose="02020603050405020304" pitchFamily="18" charset="0"/>
              </a:rPr>
              <a:t>年</a:t>
            </a:r>
            <a:r>
              <a:rPr lang="en-US" altLang="zh-CN" sz="2160">
                <a:latin typeface="Times New Roman" panose="02020603050405020304" pitchFamily="18" charset="0"/>
                <a:ea typeface="黑体" panose="02010609060101010101" charset="-122"/>
                <a:cs typeface="Times New Roman" panose="02020603050405020304" pitchFamily="18" charset="0"/>
              </a:rPr>
              <a:t>02</a:t>
            </a:r>
            <a:r>
              <a:rPr lang="zh-CN" altLang="en-US" sz="2160">
                <a:latin typeface="Times New Roman" panose="02020603050405020304" pitchFamily="18" charset="0"/>
                <a:ea typeface="黑体" panose="02010609060101010101" charset="-122"/>
                <a:cs typeface="Times New Roman" panose="02020603050405020304" pitchFamily="18" charset="0"/>
              </a:rPr>
              <a:t>月</a:t>
            </a:r>
            <a:r>
              <a:rPr lang="en-US" altLang="zh-CN" sz="2160">
                <a:latin typeface="Times New Roman" panose="02020603050405020304" pitchFamily="18" charset="0"/>
                <a:ea typeface="黑体" panose="02010609060101010101" charset="-122"/>
                <a:cs typeface="Times New Roman" panose="02020603050405020304" pitchFamily="18" charset="0"/>
              </a:rPr>
              <a:t>04</a:t>
            </a:r>
            <a:r>
              <a:rPr lang="zh-CN" altLang="en-US" sz="2160">
                <a:latin typeface="Times New Roman" panose="02020603050405020304" pitchFamily="18" charset="0"/>
                <a:ea typeface="黑体" panose="02010609060101010101" charset="-122"/>
                <a:cs typeface="Times New Roman" panose="02020603050405020304" pitchFamily="18" charset="0"/>
              </a:rPr>
              <a:t>日～</a:t>
            </a:r>
            <a:r>
              <a:rPr lang="en-US" altLang="zh-CN" sz="2160">
                <a:latin typeface="Times New Roman" panose="02020603050405020304" pitchFamily="18" charset="0"/>
                <a:ea typeface="黑体" panose="02010609060101010101" charset="-122"/>
                <a:cs typeface="Times New Roman" panose="02020603050405020304" pitchFamily="18" charset="0"/>
              </a:rPr>
              <a:t>2022</a:t>
            </a:r>
            <a:r>
              <a:rPr lang="zh-CN" altLang="en-US" sz="2160">
                <a:latin typeface="Times New Roman" panose="02020603050405020304" pitchFamily="18" charset="0"/>
                <a:ea typeface="黑体" panose="02010609060101010101" charset="-122"/>
                <a:cs typeface="Times New Roman" panose="02020603050405020304" pitchFamily="18" charset="0"/>
              </a:rPr>
              <a:t>年</a:t>
            </a:r>
            <a:r>
              <a:rPr lang="en-US" altLang="zh-CN" sz="2160">
                <a:latin typeface="Times New Roman" panose="02020603050405020304" pitchFamily="18" charset="0"/>
                <a:ea typeface="黑体" panose="02010609060101010101" charset="-122"/>
                <a:cs typeface="Times New Roman" panose="02020603050405020304" pitchFamily="18" charset="0"/>
              </a:rPr>
              <a:t>02</a:t>
            </a:r>
            <a:r>
              <a:rPr lang="zh-CN" altLang="en-US" sz="2160">
                <a:latin typeface="Times New Roman" panose="02020603050405020304" pitchFamily="18" charset="0"/>
                <a:ea typeface="黑体" panose="02010609060101010101" charset="-122"/>
                <a:cs typeface="Times New Roman" panose="02020603050405020304" pitchFamily="18" charset="0"/>
              </a:rPr>
              <a:t>月</a:t>
            </a:r>
            <a:r>
              <a:rPr lang="en-US" altLang="zh-CN" sz="2160">
                <a:latin typeface="Times New Roman" panose="02020603050405020304" pitchFamily="18" charset="0"/>
                <a:ea typeface="黑体" panose="02010609060101010101" charset="-122"/>
                <a:cs typeface="Times New Roman" panose="02020603050405020304" pitchFamily="18" charset="0"/>
              </a:rPr>
              <a:t>20</a:t>
            </a:r>
            <a:r>
              <a:rPr lang="zh-CN" altLang="en-US" sz="2160">
                <a:latin typeface="Times New Roman" panose="02020603050405020304" pitchFamily="18" charset="0"/>
                <a:ea typeface="黑体" panose="02010609060101010101" charset="-122"/>
                <a:cs typeface="Times New Roman" panose="02020603050405020304" pitchFamily="18" charset="0"/>
              </a:rPr>
              <a:t>日在中华人民共和国北京市和张家口市联合举行。这是中国历史上第一次举办冬季奥运会，北京、张家口同为主办城市，也是中国继北京奥运会、南京青奥会后，中国第三次</a:t>
            </a:r>
            <a:r>
              <a:rPr lang="zh-CN" altLang="en-US" sz="2160" smtClean="0">
                <a:latin typeface="Times New Roman" panose="02020603050405020304" pitchFamily="18" charset="0"/>
                <a:ea typeface="黑体" panose="02010609060101010101" charset="-122"/>
                <a:cs typeface="Times New Roman" panose="02020603050405020304" pitchFamily="18" charset="0"/>
              </a:rPr>
              <a:t>举办奥运</a:t>
            </a:r>
            <a:r>
              <a:rPr lang="zh-CN" altLang="en-US" sz="2160">
                <a:latin typeface="Times New Roman" panose="02020603050405020304" pitchFamily="18" charset="0"/>
                <a:ea typeface="黑体" panose="02010609060101010101" charset="-122"/>
                <a:cs typeface="Times New Roman" panose="02020603050405020304" pitchFamily="18" charset="0"/>
              </a:rPr>
              <a:t>赛事。</a:t>
            </a:r>
          </a:p>
        </p:txBody>
      </p:sp>
      <p:sp>
        <p:nvSpPr>
          <p:cNvPr id="3" name="矩形 2"/>
          <p:cNvSpPr/>
          <p:nvPr/>
        </p:nvSpPr>
        <p:spPr>
          <a:xfrm>
            <a:off x="1602701" y="663893"/>
            <a:ext cx="8608060" cy="829945"/>
          </a:xfrm>
          <a:prstGeom prst="rect">
            <a:avLst/>
          </a:prstGeom>
        </p:spPr>
        <p:txBody>
          <a:bodyPr wrap="none">
            <a:spAutoFit/>
          </a:bodyPr>
          <a:lstStyle/>
          <a:p>
            <a:r>
              <a:rPr lang="en-US" altLang="zh-CN" sz="4800" b="1">
                <a:solidFill>
                  <a:srgbClr val="0070C0"/>
                </a:solidFill>
                <a:latin typeface="方正舒体" panose="02010601030101010101" pitchFamily="2" charset="-122"/>
                <a:ea typeface="方正舒体" panose="02010601030101010101" pitchFamily="2" charset="-122"/>
                <a:cs typeface="Times New Roman" panose="02020603050405020304" pitchFamily="18" charset="0"/>
              </a:rPr>
              <a:t>2022</a:t>
            </a:r>
            <a:r>
              <a:rPr lang="zh-CN" altLang="en-US" sz="4800" b="1">
                <a:solidFill>
                  <a:srgbClr val="0070C0"/>
                </a:solidFill>
                <a:latin typeface="方正舒体" panose="02010601030101010101" pitchFamily="2" charset="-122"/>
                <a:ea typeface="方正舒体" panose="02010601030101010101" pitchFamily="2" charset="-122"/>
                <a:cs typeface="Times New Roman" panose="02020603050405020304" pitchFamily="18" charset="0"/>
              </a:rPr>
              <a:t>年</a:t>
            </a:r>
            <a:r>
              <a:rPr lang="zh-CN" altLang="en-US" sz="4800" b="1">
                <a:latin typeface="方正舒体" panose="02010601030101010101" pitchFamily="2" charset="-122"/>
                <a:ea typeface="方正舒体" panose="02010601030101010101" pitchFamily="2" charset="-122"/>
                <a:cs typeface="Times New Roman" panose="02020603050405020304" pitchFamily="18" charset="0"/>
              </a:rPr>
              <a:t>北京</a:t>
            </a:r>
            <a:r>
              <a:rPr lang="en-US" altLang="zh-CN" sz="4800" b="1">
                <a:latin typeface="方正舒体" panose="02010601030101010101" pitchFamily="2" charset="-122"/>
                <a:ea typeface="方正舒体" panose="02010601030101010101" pitchFamily="2" charset="-122"/>
                <a:cs typeface="Times New Roman" panose="02020603050405020304" pitchFamily="18" charset="0"/>
              </a:rPr>
              <a:t>-</a:t>
            </a:r>
            <a:r>
              <a:rPr lang="zh-CN" altLang="en-US" sz="4800" b="1">
                <a:solidFill>
                  <a:srgbClr val="FF0000"/>
                </a:solidFill>
                <a:latin typeface="方正舒体" panose="02010601030101010101" pitchFamily="2" charset="-122"/>
                <a:ea typeface="方正舒体" panose="02010601030101010101" pitchFamily="2" charset="-122"/>
                <a:cs typeface="Times New Roman" panose="02020603050405020304" pitchFamily="18" charset="0"/>
              </a:rPr>
              <a:t>张家口</a:t>
            </a:r>
            <a:r>
              <a:rPr lang="zh-CN" altLang="en-US" sz="4800" b="1">
                <a:solidFill>
                  <a:srgbClr val="FFC000"/>
                </a:solidFill>
                <a:latin typeface="方正舒体" panose="02010601030101010101" pitchFamily="2" charset="-122"/>
                <a:ea typeface="方正舒体" panose="02010601030101010101" pitchFamily="2" charset="-122"/>
                <a:cs typeface="Times New Roman" panose="02020603050405020304" pitchFamily="18" charset="0"/>
              </a:rPr>
              <a:t>冬季</a:t>
            </a:r>
            <a:r>
              <a:rPr lang="zh-CN" altLang="en-US" sz="4800" b="1">
                <a:solidFill>
                  <a:srgbClr val="00B050"/>
                </a:solidFill>
                <a:latin typeface="方正舒体" panose="02010601030101010101" pitchFamily="2" charset="-122"/>
                <a:ea typeface="方正舒体" panose="02010601030101010101" pitchFamily="2" charset="-122"/>
                <a:cs typeface="Times New Roman" panose="02020603050405020304" pitchFamily="18" charset="0"/>
              </a:rPr>
              <a:t>奥运会</a:t>
            </a:r>
            <a:endParaRPr lang="zh-CN" altLang="en-US" sz="4800" b="1">
              <a:solidFill>
                <a:srgbClr val="00B050"/>
              </a:solidFill>
              <a:latin typeface="方正舒体" panose="02010601030101010101" pitchFamily="2" charset="-122"/>
              <a:ea typeface="方正舒体" panose="02010601030101010101" pitchFamily="2" charset="-122"/>
            </a:endParaRPr>
          </a:p>
        </p:txBody>
      </p:sp>
      <p:sp>
        <p:nvSpPr>
          <p:cNvPr id="4" name="TextBox 3"/>
          <p:cNvSpPr txBox="1"/>
          <p:nvPr/>
        </p:nvSpPr>
        <p:spPr>
          <a:xfrm>
            <a:off x="6700867" y="3320641"/>
            <a:ext cx="4320480" cy="607695"/>
          </a:xfrm>
          <a:prstGeom prst="rect">
            <a:avLst/>
          </a:prstGeom>
          <a:noFill/>
        </p:spPr>
        <p:txBody>
          <a:bodyPr wrap="square" rtlCol="0">
            <a:spAutoFit/>
          </a:bodyPr>
          <a:lstStyle/>
          <a:p>
            <a:r>
              <a:rPr lang="zh-CN" altLang="en-US" sz="3360" b="1" smtClean="0">
                <a:solidFill>
                  <a:srgbClr val="0070C0"/>
                </a:solidFill>
                <a:latin typeface="华文行楷" panose="02010800040101010101" pitchFamily="2" charset="-122"/>
                <a:ea typeface="华文行楷" panose="02010800040101010101" pitchFamily="2" charset="-122"/>
              </a:rPr>
              <a:t>你知道的冬奥会项目？</a:t>
            </a:r>
            <a:endParaRPr lang="zh-CN" altLang="en-US" sz="3360" b="1">
              <a:solidFill>
                <a:srgbClr val="0070C0"/>
              </a:solidFill>
              <a:latin typeface="华文行楷" panose="02010800040101010101" pitchFamily="2" charset="-122"/>
              <a:ea typeface="华文行楷" panose="02010800040101010101" pitchFamily="2" charset="-122"/>
            </a:endParaRPr>
          </a:p>
        </p:txBody>
      </p:sp>
      <p:pic>
        <p:nvPicPr>
          <p:cNvPr id="7" name="New picture"/>
          <p:cNvPicPr/>
          <p:nvPr/>
        </p:nvPicPr>
        <p:blipFill>
          <a:blip r:embed="rId2" cstate="print"/>
          <a:stretch>
            <a:fillRect/>
          </a:stretch>
        </p:blipFill>
        <p:spPr>
          <a:xfrm>
            <a:off x="11925300" y="12090400"/>
            <a:ext cx="330200" cy="254000"/>
          </a:xfrm>
          <a:prstGeom prst="cube">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0"/>
            <a:ext cx="12192000" cy="6858000"/>
          </a:xfrm>
          <a:prstGeom prst="rect">
            <a:avLst/>
          </a:prstGeom>
        </p:spPr>
      </p:pic>
      <p:grpSp>
        <p:nvGrpSpPr>
          <p:cNvPr id="7" name="组合 6"/>
          <p:cNvGrpSpPr/>
          <p:nvPr/>
        </p:nvGrpSpPr>
        <p:grpSpPr>
          <a:xfrm rot="18518960">
            <a:off x="5534813" y="1515452"/>
            <a:ext cx="5930546" cy="3827096"/>
            <a:chOff x="5305490" y="956412"/>
            <a:chExt cx="7891192" cy="5092339"/>
          </a:xfrm>
        </p:grpSpPr>
        <p:pic>
          <p:nvPicPr>
            <p:cNvPr id="5" name="图片 4"/>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26375" t="12201" r="2160" b="8657"/>
            <a:stretch>
              <a:fillRect/>
            </a:stretch>
          </p:blipFill>
          <p:spPr>
            <a:xfrm rot="1182471">
              <a:off x="5305490" y="1679249"/>
              <a:ext cx="7891192" cy="436950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rot="575304">
              <a:off x="7698054" y="956412"/>
              <a:ext cx="3919609" cy="3618101"/>
            </a:xfrm>
            <a:prstGeom prst="rect">
              <a:avLst/>
            </a:prstGeom>
          </p:spPr>
        </p:pic>
      </p:grpSp>
      <p:grpSp>
        <p:nvGrpSpPr>
          <p:cNvPr id="11" name="组合 10"/>
          <p:cNvGrpSpPr/>
          <p:nvPr/>
        </p:nvGrpSpPr>
        <p:grpSpPr>
          <a:xfrm>
            <a:off x="633030" y="2455630"/>
            <a:ext cx="4711065" cy="1840230"/>
            <a:chOff x="300383" y="2242476"/>
            <a:chExt cx="4711065" cy="1840230"/>
          </a:xfrm>
        </p:grpSpPr>
        <p:sp>
          <p:nvSpPr>
            <p:cNvPr id="8" name="文本框 7"/>
            <p:cNvSpPr txBox="1"/>
            <p:nvPr/>
          </p:nvSpPr>
          <p:spPr>
            <a:xfrm>
              <a:off x="300383" y="2242476"/>
              <a:ext cx="4711065" cy="1322070"/>
            </a:xfrm>
            <a:prstGeom prst="rect">
              <a:avLst/>
            </a:prstGeom>
            <a:noFill/>
          </p:spPr>
          <p:txBody>
            <a:bodyPr wrap="square" rtlCol="0">
              <a:spAutoFit/>
            </a:bodyPr>
            <a:lstStyle/>
            <a:p>
              <a:pPr algn="dist"/>
              <a:r>
                <a:rPr lang="en-US" altLang="zh-CN"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PART 02</a:t>
              </a:r>
              <a:endParaRPr lang="zh-CN" altLang="en-US"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9" name="文本框 8"/>
            <p:cNvSpPr txBox="1"/>
            <p:nvPr/>
          </p:nvSpPr>
          <p:spPr>
            <a:xfrm>
              <a:off x="300383" y="3314356"/>
              <a:ext cx="4710430"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sym typeface="+mn-ea"/>
                </a:rPr>
                <a:t>冬奥项目</a:t>
              </a:r>
              <a:endParaRPr lang="zh-CN" altLang="en-US" sz="4400">
                <a:solidFill>
                  <a:schemeClr val="tx1">
                    <a:lumMod val="75000"/>
                    <a:lumOff val="25000"/>
                  </a:schemeClr>
                </a:solidFill>
                <a:latin typeface="隶书" panose="02010509060101010101" charset="-122"/>
                <a:ea typeface="隶书" panose="02010509060101010101" charset="-122"/>
              </a:endParaRP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矩形 3"/>
          <p:cNvSpPr/>
          <p:nvPr/>
        </p:nvSpPr>
        <p:spPr>
          <a:xfrm>
            <a:off x="393700" y="421005"/>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712" name="组合 7"/>
          <p:cNvGrpSpPr/>
          <p:nvPr/>
        </p:nvGrpSpPr>
        <p:grpSpPr>
          <a:xfrm>
            <a:off x="914462" y="1341174"/>
            <a:ext cx="4598617" cy="4488127"/>
            <a:chOff x="-1" y="0"/>
            <a:chExt cx="4598617" cy="4488126"/>
          </a:xfrm>
        </p:grpSpPr>
        <p:sp>
          <p:nvSpPr>
            <p:cNvPr id="710" name="椭圆 5"/>
            <p:cNvSpPr/>
            <p:nvPr/>
          </p:nvSpPr>
          <p:spPr>
            <a:xfrm flipH="1">
              <a:off x="-2" y="-1"/>
              <a:ext cx="4488127" cy="4488128"/>
            </a:xfrm>
            <a:prstGeom prst="ellipse">
              <a:avLst/>
            </a:prstGeom>
            <a:gradFill flip="none" rotWithShape="1">
              <a:gsLst>
                <a:gs pos="47000">
                  <a:srgbClr val="F6F8FC">
                    <a:alpha val="0"/>
                  </a:srgbClr>
                </a:gs>
                <a:gs pos="100000">
                  <a:srgbClr val="C00000">
                    <a:alpha val="16000"/>
                  </a:srgbClr>
                </a:gs>
              </a:gsLst>
              <a:lin ang="0" scaled="0"/>
            </a:gradFill>
            <a:ln w="6350" cap="flat">
              <a:solidFill>
                <a:srgbClr val="DB7C7E">
                  <a:alpha val="50000"/>
                </a:srgbClr>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11" name="椭圆 6"/>
            <p:cNvSpPr/>
            <p:nvPr/>
          </p:nvSpPr>
          <p:spPr>
            <a:xfrm>
              <a:off x="110490" y="-1"/>
              <a:ext cx="4488127" cy="4488128"/>
            </a:xfrm>
            <a:prstGeom prst="ellipse">
              <a:avLst/>
            </a:prstGeom>
            <a:gradFill flip="none" rotWithShape="1">
              <a:gsLst>
                <a:gs pos="47000">
                  <a:srgbClr val="F6F8FC">
                    <a:alpha val="0"/>
                  </a:srgbClr>
                </a:gs>
                <a:gs pos="100000">
                  <a:srgbClr val="C00000">
                    <a:alpha val="10000"/>
                  </a:srgbClr>
                </a:gs>
              </a:gsLst>
              <a:lin ang="0" scaled="0"/>
            </a:gradFill>
            <a:ln w="6350" cap="flat">
              <a:solidFill>
                <a:srgbClr val="DB7C7E">
                  <a:alpha val="50000"/>
                </a:srgbClr>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715" name="组合 10"/>
          <p:cNvGrpSpPr/>
          <p:nvPr/>
        </p:nvGrpSpPr>
        <p:grpSpPr>
          <a:xfrm>
            <a:off x="1579677" y="1871994"/>
            <a:ext cx="3868624" cy="3367851"/>
            <a:chOff x="0" y="0"/>
            <a:chExt cx="3868622" cy="3367848"/>
          </a:xfrm>
        </p:grpSpPr>
        <p:sp>
          <p:nvSpPr>
            <p:cNvPr id="713" name="矩形 8"/>
            <p:cNvSpPr txBox="1"/>
            <p:nvPr/>
          </p:nvSpPr>
          <p:spPr>
            <a:xfrm>
              <a:off x="949260" y="0"/>
              <a:ext cx="2919363" cy="447040"/>
            </a:xfrm>
            <a:prstGeom prst="rect">
              <a:avLst/>
            </a:prstGeom>
            <a:noFill/>
            <a:ln w="12700" cap="flat">
              <a:noFill/>
              <a:miter lim="400000"/>
            </a:ln>
            <a:effectLst/>
          </p:spPr>
          <p:txBody>
            <a:bodyPr wrap="square" lIns="45719" tIns="45719" rIns="45719" bIns="45719" numCol="1" anchor="t">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短道速滑</a:t>
              </a:r>
            </a:p>
          </p:txBody>
        </p:sp>
        <p:sp>
          <p:nvSpPr>
            <p:cNvPr id="714" name="文本框 9"/>
            <p:cNvSpPr txBox="1"/>
            <p:nvPr/>
          </p:nvSpPr>
          <p:spPr>
            <a:xfrm>
              <a:off x="0" y="482409"/>
              <a:ext cx="3506672" cy="2885441"/>
            </a:xfrm>
            <a:prstGeom prst="rect">
              <a:avLst/>
            </a:prstGeom>
            <a:noFill/>
            <a:ln w="12700" cap="flat">
              <a:noFill/>
              <a:miter lim="400000"/>
            </a:ln>
            <a:effectLst/>
          </p:spPr>
          <p:txBody>
            <a:bodyPr wrap="square" lIns="45719" tIns="45719" rIns="45719" bIns="45719" numCol="1" anchor="t">
              <a:spAutoFit/>
            </a:bodyPr>
            <a:lstStyle>
              <a:lvl1pPr algn="ct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在室内，起点、终点一定的距离下，参赛者都穿着冰刀鞋站在同一个起跑线上，第一轮比赛一般是抽签的方式，决定站位，之后的比赛都按成绩排列，成绩最好的站在内圈，依次类推。</a:t>
              </a:r>
            </a:p>
          </p:txBody>
        </p:sp>
      </p:grpSp>
      <p:pic>
        <p:nvPicPr>
          <p:cNvPr id="716" name="图片 12"/>
          <p:cNvPicPr>
            <a:picLocks noChangeAspect="1"/>
          </p:cNvPicPr>
          <p:nvPr/>
        </p:nvPicPr>
        <p:blipFill>
          <a:blip r:embed="rId2" cstate="print"/>
          <a:stretch>
            <a:fillRect/>
          </a:stretch>
        </p:blipFill>
        <p:spPr>
          <a:xfrm flipH="1">
            <a:off x="5805539" y="1013460"/>
            <a:ext cx="5143501" cy="5143501"/>
          </a:xfrm>
          <a:prstGeom prst="rect">
            <a:avLst/>
          </a:prstGeom>
          <a:ln w="12700">
            <a:miter lim="400000"/>
          </a:ln>
        </p:spPr>
      </p:pic>
      <p:grpSp>
        <p:nvGrpSpPr>
          <p:cNvPr id="719" name="组合 1"/>
          <p:cNvGrpSpPr/>
          <p:nvPr/>
        </p:nvGrpSpPr>
        <p:grpSpPr>
          <a:xfrm>
            <a:off x="539749" y="459740"/>
            <a:ext cx="3226437" cy="786131"/>
            <a:chOff x="0" y="0"/>
            <a:chExt cx="3226435" cy="786130"/>
          </a:xfrm>
        </p:grpSpPr>
        <p:pic>
          <p:nvPicPr>
            <p:cNvPr id="717" name="图片 2" descr="图片 2"/>
            <p:cNvPicPr>
              <a:picLocks noChangeAspect="1"/>
            </p:cNvPicPr>
            <p:nvPr/>
          </p:nvPicPr>
          <p:blipFill>
            <a:blip r:embed="rId3" cstate="print"/>
            <a:stretch>
              <a:fillRect/>
            </a:stretch>
          </p:blipFill>
          <p:spPr>
            <a:xfrm>
              <a:off x="-1" y="0"/>
              <a:ext cx="776607" cy="786131"/>
            </a:xfrm>
            <a:prstGeom prst="rect">
              <a:avLst/>
            </a:prstGeom>
            <a:ln w="12700" cap="flat">
              <a:noFill/>
              <a:miter lim="400000"/>
            </a:ln>
            <a:effectLst/>
          </p:spPr>
        </p:pic>
        <p:sp>
          <p:nvSpPr>
            <p:cNvPr id="718"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冬奥会冰上项目</a:t>
              </a:r>
            </a:p>
          </p:txBody>
        </p:sp>
      </p:grpSp>
      <p:sp>
        <p:nvSpPr>
          <p:cNvPr id="720"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1"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2"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3"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4"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5"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6"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7"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8"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29"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0"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1"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2"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3"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4"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5"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6"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7"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8"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39"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40"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41"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42"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43"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1" nodeType="afterEffect">
                                  <p:stCondLst>
                                    <p:cond delay="0"/>
                                  </p:stCondLst>
                                  <p:childTnLst>
                                    <p:set>
                                      <p:cBhvr>
                                        <p:cTn id="6" dur="indefinite" fill="hold"/>
                                        <p:tgtEl>
                                          <p:spTgt spid="712"/>
                                        </p:tgtEl>
                                        <p:attrNameLst>
                                          <p:attrName>style.visibility</p:attrName>
                                        </p:attrNameLst>
                                      </p:cBhvr>
                                      <p:to>
                                        <p:strVal val="visible"/>
                                      </p:to>
                                    </p:set>
                                    <p:anim calcmode="lin" valueType="num">
                                      <p:cBhvr>
                                        <p:cTn id="7" dur="500" fill="hold"/>
                                        <p:tgtEl>
                                          <p:spTgt spid="712"/>
                                        </p:tgtEl>
                                        <p:attrNameLst>
                                          <p:attrName>ppt_x</p:attrName>
                                        </p:attrNameLst>
                                      </p:cBhvr>
                                      <p:tavLst>
                                        <p:tav tm="0">
                                          <p:val>
                                            <p:strVal val="#ppt_x"/>
                                          </p:val>
                                        </p:tav>
                                        <p:tav tm="100000">
                                          <p:val>
                                            <p:strVal val="#ppt_x"/>
                                          </p:val>
                                        </p:tav>
                                      </p:tavLst>
                                    </p:anim>
                                    <p:anim calcmode="lin" valueType="num">
                                      <p:cBhvr>
                                        <p:cTn id="8" dur="500" fill="hold"/>
                                        <p:tgtEl>
                                          <p:spTgt spid="71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indefinite"/>
                            </p:stCondLst>
                            <p:childTnLst>
                              <p:par>
                                <p:cTn id="10" presetID="23" presetClass="entr" presetSubtype="16" fill="hold" grpId="2" nodeType="afterEffect">
                                  <p:stCondLst>
                                    <p:cond delay="0"/>
                                  </p:stCondLst>
                                  <p:childTnLst>
                                    <p:set>
                                      <p:cBhvr>
                                        <p:cTn id="11" dur="indefinite" fill="hold"/>
                                        <p:tgtEl>
                                          <p:spTgt spid="715"/>
                                        </p:tgtEl>
                                        <p:attrNameLst>
                                          <p:attrName>style.visibility</p:attrName>
                                        </p:attrNameLst>
                                      </p:cBhvr>
                                      <p:to>
                                        <p:strVal val="visible"/>
                                      </p:to>
                                    </p:set>
                                    <p:anim calcmode="lin" valueType="num">
                                      <p:cBhvr>
                                        <p:cTn id="12" dur="500" fill="hold"/>
                                        <p:tgtEl>
                                          <p:spTgt spid="715"/>
                                        </p:tgtEl>
                                        <p:attrNameLst>
                                          <p:attrName>ppt_w</p:attrName>
                                        </p:attrNameLst>
                                      </p:cBhvr>
                                      <p:tavLst>
                                        <p:tav tm="0">
                                          <p:val>
                                            <p:fltVal val="0"/>
                                          </p:val>
                                        </p:tav>
                                        <p:tav tm="100000">
                                          <p:val>
                                            <p:strVal val="#ppt_w"/>
                                          </p:val>
                                        </p:tav>
                                      </p:tavLst>
                                    </p:anim>
                                    <p:anim calcmode="lin" valueType="num">
                                      <p:cBhvr>
                                        <p:cTn id="13" dur="500" fill="hold"/>
                                        <p:tgtEl>
                                          <p:spTgt spid="71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indefinite"/>
                            </p:stCondLst>
                            <p:childTnLst>
                              <p:par>
                                <p:cTn id="15" presetID="2" presetClass="entr" presetSubtype="2" fill="hold" grpId="3" nodeType="afterEffect">
                                  <p:stCondLst>
                                    <p:cond delay="0"/>
                                  </p:stCondLst>
                                  <p:childTnLst>
                                    <p:set>
                                      <p:cBhvr>
                                        <p:cTn id="16" dur="indefinite" fill="hold"/>
                                        <p:tgtEl>
                                          <p:spTgt spid="716"/>
                                        </p:tgtEl>
                                        <p:attrNameLst>
                                          <p:attrName>style.visibility</p:attrName>
                                        </p:attrNameLst>
                                      </p:cBhvr>
                                      <p:to>
                                        <p:strVal val="visible"/>
                                      </p:to>
                                    </p:set>
                                    <p:anim calcmode="lin" valueType="num">
                                      <p:cBhvr>
                                        <p:cTn id="17" dur="500" fill="hold"/>
                                        <p:tgtEl>
                                          <p:spTgt spid="716"/>
                                        </p:tgtEl>
                                        <p:attrNameLst>
                                          <p:attrName>ppt_x</p:attrName>
                                        </p:attrNameLst>
                                      </p:cBhvr>
                                      <p:tavLst>
                                        <p:tav tm="0">
                                          <p:val>
                                            <p:strVal val="1+#ppt_w/2"/>
                                          </p:val>
                                        </p:tav>
                                        <p:tav tm="100000">
                                          <p:val>
                                            <p:strVal val="#ppt_x"/>
                                          </p:val>
                                        </p:tav>
                                      </p:tavLst>
                                    </p:anim>
                                    <p:anim calcmode="lin" valueType="num">
                                      <p:cBhvr>
                                        <p:cTn id="18" dur="500" fill="hold"/>
                                        <p:tgtEl>
                                          <p:spTgt spid="7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1" advAuto="0"/>
      <p:bldP spid="715" grpId="2" advAuto="0"/>
      <p:bldP spid="716"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矩形 7"/>
          <p:cNvSpPr/>
          <p:nvPr/>
        </p:nvSpPr>
        <p:spPr>
          <a:xfrm>
            <a:off x="393700" y="421640"/>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748" name="组合 1"/>
          <p:cNvGrpSpPr/>
          <p:nvPr/>
        </p:nvGrpSpPr>
        <p:grpSpPr>
          <a:xfrm>
            <a:off x="6209092" y="1448488"/>
            <a:ext cx="4876113" cy="4507178"/>
            <a:chOff x="-1" y="0"/>
            <a:chExt cx="4876112" cy="4507176"/>
          </a:xfrm>
        </p:grpSpPr>
        <p:sp>
          <p:nvSpPr>
            <p:cNvPr id="746" name="椭圆 2"/>
            <p:cNvSpPr/>
            <p:nvPr/>
          </p:nvSpPr>
          <p:spPr>
            <a:xfrm flipH="1">
              <a:off x="-2" y="19049"/>
              <a:ext cx="4488128" cy="4488128"/>
            </a:xfrm>
            <a:prstGeom prst="ellipse">
              <a:avLst/>
            </a:prstGeom>
            <a:gradFill flip="none" rotWithShape="1">
              <a:gsLst>
                <a:gs pos="47000">
                  <a:srgbClr val="F6F8FC">
                    <a:alpha val="0"/>
                  </a:srgbClr>
                </a:gs>
                <a:gs pos="100000">
                  <a:srgbClr val="C00000">
                    <a:alpha val="16000"/>
                  </a:srgbClr>
                </a:gs>
              </a:gsLst>
              <a:lin ang="0" scaled="0"/>
            </a:gradFill>
            <a:ln w="6350" cap="flat">
              <a:solidFill>
                <a:srgbClr val="DB7C7E">
                  <a:alpha val="50000"/>
                </a:srgbClr>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47" name="椭圆 3"/>
            <p:cNvSpPr/>
            <p:nvPr/>
          </p:nvSpPr>
          <p:spPr>
            <a:xfrm>
              <a:off x="387985" y="-1"/>
              <a:ext cx="4488127" cy="4488128"/>
            </a:xfrm>
            <a:prstGeom prst="ellipse">
              <a:avLst/>
            </a:prstGeom>
            <a:gradFill flip="none" rotWithShape="1">
              <a:gsLst>
                <a:gs pos="47000">
                  <a:srgbClr val="F6F8FC">
                    <a:alpha val="0"/>
                  </a:srgbClr>
                </a:gs>
                <a:gs pos="100000">
                  <a:srgbClr val="C00000">
                    <a:alpha val="16000"/>
                  </a:srgbClr>
                </a:gs>
              </a:gsLst>
              <a:lin ang="0" scaled="0"/>
            </a:gradFill>
            <a:ln w="6350" cap="flat">
              <a:solidFill>
                <a:srgbClr val="DB7C7E">
                  <a:alpha val="50000"/>
                </a:srgbClr>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751" name="组合 4"/>
          <p:cNvGrpSpPr/>
          <p:nvPr/>
        </p:nvGrpSpPr>
        <p:grpSpPr>
          <a:xfrm>
            <a:off x="7001315" y="2160290"/>
            <a:ext cx="3868624" cy="2948749"/>
            <a:chOff x="0" y="0"/>
            <a:chExt cx="3868622" cy="2948748"/>
          </a:xfrm>
        </p:grpSpPr>
        <p:sp>
          <p:nvSpPr>
            <p:cNvPr id="749" name="矩形 5"/>
            <p:cNvSpPr txBox="1"/>
            <p:nvPr/>
          </p:nvSpPr>
          <p:spPr>
            <a:xfrm>
              <a:off x="949260" y="0"/>
              <a:ext cx="2919363" cy="447040"/>
            </a:xfrm>
            <a:prstGeom prst="rect">
              <a:avLst/>
            </a:prstGeom>
            <a:noFill/>
            <a:ln w="12700" cap="flat">
              <a:noFill/>
              <a:miter lim="400000"/>
            </a:ln>
            <a:effectLst/>
          </p:spPr>
          <p:txBody>
            <a:bodyPr wrap="square" lIns="45719" tIns="45719" rIns="45719" bIns="45719" numCol="1" anchor="t">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速度滑冰</a:t>
              </a:r>
            </a:p>
          </p:txBody>
        </p:sp>
        <p:sp>
          <p:nvSpPr>
            <p:cNvPr id="750" name="文本框 6"/>
            <p:cNvSpPr txBox="1"/>
            <p:nvPr/>
          </p:nvSpPr>
          <p:spPr>
            <a:xfrm>
              <a:off x="0" y="482408"/>
              <a:ext cx="3506672" cy="2466341"/>
            </a:xfrm>
            <a:prstGeom prst="rect">
              <a:avLst/>
            </a:prstGeom>
            <a:noFill/>
            <a:ln w="12700" cap="flat">
              <a:noFill/>
              <a:miter lim="400000"/>
            </a:ln>
            <a:effectLst/>
          </p:spPr>
          <p:txBody>
            <a:bodyPr wrap="square" lIns="45719" tIns="45719" rIns="45719" bIns="45719" numCol="1" anchor="t">
              <a:spAutoFit/>
            </a:bodyPr>
            <a:lstStyle>
              <a:lvl1pPr algn="ct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顾名思义，其实主要就是比速度，在一定的距离内，看谁速度最快到达终点。速度滑冰根据距离的不同分为短距离、中距离、长距离和全能四项比赛项目。</a:t>
              </a:r>
            </a:p>
          </p:txBody>
        </p:sp>
      </p:grpSp>
      <p:pic>
        <p:nvPicPr>
          <p:cNvPr id="752" name="图片 8"/>
          <p:cNvPicPr>
            <a:picLocks noChangeAspect="1"/>
          </p:cNvPicPr>
          <p:nvPr/>
        </p:nvPicPr>
        <p:blipFill>
          <a:blip r:embed="rId2" cstate="print"/>
          <a:stretch>
            <a:fillRect/>
          </a:stretch>
        </p:blipFill>
        <p:spPr>
          <a:xfrm>
            <a:off x="1015364" y="932180"/>
            <a:ext cx="5327651" cy="5327651"/>
          </a:xfrm>
          <a:prstGeom prst="rect">
            <a:avLst/>
          </a:prstGeom>
          <a:ln w="12700">
            <a:miter lim="400000"/>
          </a:ln>
        </p:spPr>
      </p:pic>
      <p:grpSp>
        <p:nvGrpSpPr>
          <p:cNvPr id="755" name="组合 9"/>
          <p:cNvGrpSpPr/>
          <p:nvPr/>
        </p:nvGrpSpPr>
        <p:grpSpPr>
          <a:xfrm>
            <a:off x="539749" y="459740"/>
            <a:ext cx="3226437" cy="786131"/>
            <a:chOff x="0" y="0"/>
            <a:chExt cx="3226435" cy="786130"/>
          </a:xfrm>
        </p:grpSpPr>
        <p:pic>
          <p:nvPicPr>
            <p:cNvPr id="753" name="图片 10" descr="图片 10"/>
            <p:cNvPicPr>
              <a:picLocks noChangeAspect="1"/>
            </p:cNvPicPr>
            <p:nvPr/>
          </p:nvPicPr>
          <p:blipFill>
            <a:blip r:embed="rId3" cstate="print"/>
            <a:stretch>
              <a:fillRect/>
            </a:stretch>
          </p:blipFill>
          <p:spPr>
            <a:xfrm>
              <a:off x="-1" y="0"/>
              <a:ext cx="776607" cy="786131"/>
            </a:xfrm>
            <a:prstGeom prst="rect">
              <a:avLst/>
            </a:prstGeom>
            <a:ln w="12700" cap="flat">
              <a:noFill/>
              <a:miter lim="400000"/>
            </a:ln>
            <a:effectLst/>
          </p:spPr>
        </p:pic>
        <p:sp>
          <p:nvSpPr>
            <p:cNvPr id="754"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冬奥会冰上项目</a:t>
              </a:r>
            </a:p>
          </p:txBody>
        </p:sp>
      </p:grpSp>
      <p:sp>
        <p:nvSpPr>
          <p:cNvPr id="756"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57"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58"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59"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0"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1"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2"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3"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4"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5"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6"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7"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8"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69"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0"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1"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2"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3"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4"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5"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6"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7"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8"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779"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grpId="1" nodeType="afterEffect">
                                  <p:stCondLst>
                                    <p:cond delay="0"/>
                                  </p:stCondLst>
                                  <p:childTnLst>
                                    <p:set>
                                      <p:cBhvr>
                                        <p:cTn id="6" dur="indefinite" fill="hold"/>
                                        <p:tgtEl>
                                          <p:spTgt spid="752"/>
                                        </p:tgtEl>
                                        <p:attrNameLst>
                                          <p:attrName>style.visibility</p:attrName>
                                        </p:attrNameLst>
                                      </p:cBhvr>
                                      <p:to>
                                        <p:strVal val="visible"/>
                                      </p:to>
                                    </p:set>
                                    <p:anim calcmode="lin" valueType="num">
                                      <p:cBhvr>
                                        <p:cTn id="7" dur="500" fill="hold"/>
                                        <p:tgtEl>
                                          <p:spTgt spid="752"/>
                                        </p:tgtEl>
                                        <p:attrNameLst>
                                          <p:attrName>ppt_x</p:attrName>
                                        </p:attrNameLst>
                                      </p:cBhvr>
                                      <p:tavLst>
                                        <p:tav tm="0">
                                          <p:val>
                                            <p:strVal val="1+#ppt_w/2"/>
                                          </p:val>
                                        </p:tav>
                                        <p:tav tm="100000">
                                          <p:val>
                                            <p:strVal val="#ppt_x"/>
                                          </p:val>
                                        </p:tav>
                                      </p:tavLst>
                                    </p:anim>
                                    <p:anim calcmode="lin" valueType="num">
                                      <p:cBhvr>
                                        <p:cTn id="8" dur="500" fill="hold"/>
                                        <p:tgtEl>
                                          <p:spTgt spid="7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indefinite"/>
                            </p:stCondLst>
                            <p:childTnLst>
                              <p:par>
                                <p:cTn id="10" presetID="2" presetClass="entr" presetSubtype="4" fill="hold" grpId="2" nodeType="afterEffect">
                                  <p:stCondLst>
                                    <p:cond delay="0"/>
                                  </p:stCondLst>
                                  <p:childTnLst>
                                    <p:set>
                                      <p:cBhvr>
                                        <p:cTn id="11" dur="indefinite" fill="hold"/>
                                        <p:tgtEl>
                                          <p:spTgt spid="748"/>
                                        </p:tgtEl>
                                        <p:attrNameLst>
                                          <p:attrName>style.visibility</p:attrName>
                                        </p:attrNameLst>
                                      </p:cBhvr>
                                      <p:to>
                                        <p:strVal val="visible"/>
                                      </p:to>
                                    </p:set>
                                    <p:anim calcmode="lin" valueType="num">
                                      <p:cBhvr>
                                        <p:cTn id="12" dur="500" fill="hold"/>
                                        <p:tgtEl>
                                          <p:spTgt spid="748"/>
                                        </p:tgtEl>
                                        <p:attrNameLst>
                                          <p:attrName>ppt_x</p:attrName>
                                        </p:attrNameLst>
                                      </p:cBhvr>
                                      <p:tavLst>
                                        <p:tav tm="0">
                                          <p:val>
                                            <p:strVal val="#ppt_x"/>
                                          </p:val>
                                        </p:tav>
                                        <p:tav tm="100000">
                                          <p:val>
                                            <p:strVal val="#ppt_x"/>
                                          </p:val>
                                        </p:tav>
                                      </p:tavLst>
                                    </p:anim>
                                    <p:anim calcmode="lin" valueType="num">
                                      <p:cBhvr>
                                        <p:cTn id="13" dur="500" fill="hold"/>
                                        <p:tgtEl>
                                          <p:spTgt spid="74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indefinite"/>
                            </p:stCondLst>
                            <p:childTnLst>
                              <p:par>
                                <p:cTn id="15" presetID="22" presetClass="entr" presetSubtype="8" fill="hold" grpId="3" nodeType="afterEffect">
                                  <p:stCondLst>
                                    <p:cond delay="0"/>
                                  </p:stCondLst>
                                  <p:childTnLst>
                                    <p:set>
                                      <p:cBhvr>
                                        <p:cTn id="16" dur="indefinite" fill="hold"/>
                                        <p:tgtEl>
                                          <p:spTgt spid="751"/>
                                        </p:tgtEl>
                                        <p:attrNameLst>
                                          <p:attrName>style.visibility</p:attrName>
                                        </p:attrNameLst>
                                      </p:cBhvr>
                                      <p:to>
                                        <p:strVal val="visible"/>
                                      </p:to>
                                    </p:set>
                                    <p:animEffect transition="in" filter="wipe(left)">
                                      <p:cBhvr>
                                        <p:cTn id="17" dur="5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2" advAuto="0"/>
      <p:bldP spid="751" grpId="3" advAuto="0"/>
      <p:bldP spid="752"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矩形 8"/>
          <p:cNvSpPr/>
          <p:nvPr/>
        </p:nvSpPr>
        <p:spPr>
          <a:xfrm>
            <a:off x="393700" y="421640"/>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82" name="矩形: 圆角 1"/>
          <p:cNvSpPr/>
          <p:nvPr/>
        </p:nvSpPr>
        <p:spPr>
          <a:xfrm>
            <a:off x="683894" y="2388235"/>
            <a:ext cx="10652126" cy="3269616"/>
          </a:xfrm>
          <a:prstGeom prst="roundRect">
            <a:avLst>
              <a:gd name="adj" fmla="val 16667"/>
            </a:avLst>
          </a:prstGeom>
          <a:gradFill>
            <a:gsLst>
              <a:gs pos="0">
                <a:srgbClr val="C00000">
                  <a:alpha val="24000"/>
                </a:srgbClr>
              </a:gs>
              <a:gs pos="100000">
                <a:srgbClr val="C00000">
                  <a:alpha val="0"/>
                </a:srgbClr>
              </a:gs>
            </a:gsLst>
          </a:gradFill>
          <a:ln w="12700">
            <a:miter lim="400000"/>
          </a:ln>
        </p:spPr>
        <p:txBody>
          <a:bodyPr lIns="45719" rIns="45719" anchor="ctr"/>
          <a:lstStyle/>
          <a:p>
            <a:pPr algn="ctr">
              <a:defRPr>
                <a:solidFill>
                  <a:srgbClr val="FFFFFF"/>
                </a:solidFill>
              </a:defRPr>
            </a:pPr>
            <a:endParaRPr/>
          </a:p>
        </p:txBody>
      </p:sp>
      <p:sp>
        <p:nvSpPr>
          <p:cNvPr id="783" name="矩形 2"/>
          <p:cNvSpPr txBox="1"/>
          <p:nvPr/>
        </p:nvSpPr>
        <p:spPr>
          <a:xfrm>
            <a:off x="1359275" y="1630659"/>
            <a:ext cx="2919364" cy="447041"/>
          </a:xfrm>
          <a:prstGeom prst="rect">
            <a:avLst/>
          </a:prstGeom>
          <a:ln w="12700">
            <a:miter lim="400000"/>
          </a:ln>
        </p:spPr>
        <p:txBody>
          <a:bodyPr lIns="45719" rIns="45719">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花样滑冰</a:t>
            </a:r>
          </a:p>
        </p:txBody>
      </p:sp>
      <p:sp>
        <p:nvSpPr>
          <p:cNvPr id="784" name="文本框 3"/>
          <p:cNvSpPr txBox="1"/>
          <p:nvPr/>
        </p:nvSpPr>
        <p:spPr>
          <a:xfrm>
            <a:off x="1540747" y="2686045"/>
            <a:ext cx="4001680" cy="2606041"/>
          </a:xfrm>
          <a:prstGeom prst="rect">
            <a:avLst/>
          </a:prstGeom>
          <a:ln w="12700">
            <a:miter lim="400000"/>
          </a:ln>
        </p:spPr>
        <p:txBody>
          <a:bodyPr lIns="45719" rIns="45719">
            <a:spAutoFit/>
          </a:bodyPr>
          <a:lstStyle>
            <a:lvl1pPr>
              <a:lnSpc>
                <a:spcPct val="200000"/>
              </a:lnSpc>
              <a:defRPr sz="1600" spc="400">
                <a:solidFill>
                  <a:srgbClr val="404040"/>
                </a:solidFill>
                <a:latin typeface="字魂36号-正文宋楷"/>
                <a:ea typeface="字魂36号-正文宋楷"/>
                <a:cs typeface="字魂36号-正文宋楷"/>
                <a:sym typeface="字魂36号-正文宋楷"/>
              </a:defRPr>
            </a:lvl1pPr>
          </a:lstStyle>
          <a:p>
            <a:r>
              <a:t>选手穿着冰刀鞋，以技术动作为基本，在场地上做出的滑冰表演，然后裁判打分，最后得出排名。    我们的中国选手申雪和赵宏博，他俩的花样滑冰非常默契、完美。</a:t>
            </a:r>
          </a:p>
        </p:txBody>
      </p:sp>
      <p:pic>
        <p:nvPicPr>
          <p:cNvPr id="785" name="图片 7"/>
          <p:cNvPicPr>
            <a:picLocks noChangeAspect="1"/>
          </p:cNvPicPr>
          <p:nvPr/>
        </p:nvPicPr>
        <p:blipFill>
          <a:blip r:embed="rId2" cstate="print"/>
          <a:stretch>
            <a:fillRect/>
          </a:stretch>
        </p:blipFill>
        <p:spPr>
          <a:xfrm>
            <a:off x="5795400" y="669925"/>
            <a:ext cx="5353051" cy="5353050"/>
          </a:xfrm>
          <a:prstGeom prst="rect">
            <a:avLst/>
          </a:prstGeom>
          <a:ln w="12700">
            <a:miter lim="400000"/>
          </a:ln>
        </p:spPr>
      </p:pic>
      <p:grpSp>
        <p:nvGrpSpPr>
          <p:cNvPr id="788" name="组合 4"/>
          <p:cNvGrpSpPr/>
          <p:nvPr/>
        </p:nvGrpSpPr>
        <p:grpSpPr>
          <a:xfrm>
            <a:off x="539749" y="459740"/>
            <a:ext cx="3226437" cy="786131"/>
            <a:chOff x="0" y="0"/>
            <a:chExt cx="3226435" cy="786130"/>
          </a:xfrm>
        </p:grpSpPr>
        <p:pic>
          <p:nvPicPr>
            <p:cNvPr id="786" name="图片 5" descr="图片 5"/>
            <p:cNvPicPr>
              <a:picLocks noChangeAspect="1"/>
            </p:cNvPicPr>
            <p:nvPr/>
          </p:nvPicPr>
          <p:blipFill>
            <a:blip r:embed="rId3" cstate="print"/>
            <a:stretch>
              <a:fillRect/>
            </a:stretch>
          </p:blipFill>
          <p:spPr>
            <a:xfrm>
              <a:off x="-1" y="0"/>
              <a:ext cx="776607" cy="786131"/>
            </a:xfrm>
            <a:prstGeom prst="rect">
              <a:avLst/>
            </a:prstGeom>
            <a:ln w="12700" cap="flat">
              <a:noFill/>
              <a:miter lim="400000"/>
            </a:ln>
            <a:effectLst/>
          </p:spPr>
        </p:pic>
        <p:sp>
          <p:nvSpPr>
            <p:cNvPr id="787"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冬奥会冰上项目</a:t>
              </a: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1" nodeType="afterEffect">
                                  <p:stCondLst>
                                    <p:cond delay="0"/>
                                  </p:stCondLst>
                                  <p:childTnLst>
                                    <p:set>
                                      <p:cBhvr>
                                        <p:cTn id="6" dur="indefinite" fill="hold"/>
                                        <p:tgtEl>
                                          <p:spTgt spid="782"/>
                                        </p:tgtEl>
                                        <p:attrNameLst>
                                          <p:attrName>style.visibility</p:attrName>
                                        </p:attrNameLst>
                                      </p:cBhvr>
                                      <p:to>
                                        <p:strVal val="visible"/>
                                      </p:to>
                                    </p:set>
                                    <p:animEffect transition="in" filter="wipe(left)">
                                      <p:cBhvr>
                                        <p:cTn id="7" dur="500"/>
                                        <p:tgtEl>
                                          <p:spTgt spid="782"/>
                                        </p:tgtEl>
                                      </p:cBhvr>
                                    </p:animEffect>
                                  </p:childTnLst>
                                </p:cTn>
                              </p:par>
                            </p:childTnLst>
                          </p:cTn>
                        </p:par>
                        <p:par>
                          <p:cTn id="8" fill="hold" nodeType="afterGroup">
                            <p:stCondLst>
                              <p:cond delay="indefinite"/>
                            </p:stCondLst>
                            <p:childTnLst>
                              <p:par>
                                <p:cTn id="9" presetID="2" presetClass="entr" presetSubtype="1" fill="hold" grpId="2" nodeType="afterEffect">
                                  <p:stCondLst>
                                    <p:cond delay="0"/>
                                  </p:stCondLst>
                                  <p:childTnLst>
                                    <p:set>
                                      <p:cBhvr>
                                        <p:cTn id="10" dur="indefinite" fill="hold"/>
                                        <p:tgtEl>
                                          <p:spTgt spid="783"/>
                                        </p:tgtEl>
                                        <p:attrNameLst>
                                          <p:attrName>style.visibility</p:attrName>
                                        </p:attrNameLst>
                                      </p:cBhvr>
                                      <p:to>
                                        <p:strVal val="visible"/>
                                      </p:to>
                                    </p:set>
                                    <p:anim calcmode="lin" valueType="num">
                                      <p:cBhvr>
                                        <p:cTn id="11" dur="500" fill="hold"/>
                                        <p:tgtEl>
                                          <p:spTgt spid="783"/>
                                        </p:tgtEl>
                                        <p:attrNameLst>
                                          <p:attrName>ppt_x</p:attrName>
                                        </p:attrNameLst>
                                      </p:cBhvr>
                                      <p:tavLst>
                                        <p:tav tm="0">
                                          <p:val>
                                            <p:strVal val="#ppt_x"/>
                                          </p:val>
                                        </p:tav>
                                        <p:tav tm="100000">
                                          <p:val>
                                            <p:strVal val="#ppt_x"/>
                                          </p:val>
                                        </p:tav>
                                      </p:tavLst>
                                    </p:anim>
                                    <p:anim calcmode="lin" valueType="num">
                                      <p:cBhvr>
                                        <p:cTn id="12" dur="500" fill="hold"/>
                                        <p:tgtEl>
                                          <p:spTgt spid="783"/>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indefinite"/>
                            </p:stCondLst>
                            <p:childTnLst>
                              <p:par>
                                <p:cTn id="14" presetID="2" presetClass="entr" presetSubtype="4" fill="hold" grpId="3" nodeType="afterEffect">
                                  <p:stCondLst>
                                    <p:cond delay="0"/>
                                  </p:stCondLst>
                                  <p:childTnLst>
                                    <p:set>
                                      <p:cBhvr>
                                        <p:cTn id="15" dur="indefinite" fill="hold"/>
                                        <p:tgtEl>
                                          <p:spTgt spid="784"/>
                                        </p:tgtEl>
                                        <p:attrNameLst>
                                          <p:attrName>style.visibility</p:attrName>
                                        </p:attrNameLst>
                                      </p:cBhvr>
                                      <p:to>
                                        <p:strVal val="visible"/>
                                      </p:to>
                                    </p:set>
                                    <p:anim calcmode="lin" valueType="num">
                                      <p:cBhvr>
                                        <p:cTn id="16" dur="500" fill="hold"/>
                                        <p:tgtEl>
                                          <p:spTgt spid="784"/>
                                        </p:tgtEl>
                                        <p:attrNameLst>
                                          <p:attrName>ppt_x</p:attrName>
                                        </p:attrNameLst>
                                      </p:cBhvr>
                                      <p:tavLst>
                                        <p:tav tm="0">
                                          <p:val>
                                            <p:strVal val="#ppt_x"/>
                                          </p:val>
                                        </p:tav>
                                        <p:tav tm="100000">
                                          <p:val>
                                            <p:strVal val="#ppt_x"/>
                                          </p:val>
                                        </p:tav>
                                      </p:tavLst>
                                    </p:anim>
                                    <p:anim calcmode="lin" valueType="num">
                                      <p:cBhvr>
                                        <p:cTn id="17" dur="500" fill="hold"/>
                                        <p:tgtEl>
                                          <p:spTgt spid="78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indefinite"/>
                            </p:stCondLst>
                            <p:childTnLst>
                              <p:par>
                                <p:cTn id="19" presetID="2" presetClass="entr" presetSubtype="2" fill="hold" grpId="4" nodeType="afterEffect">
                                  <p:stCondLst>
                                    <p:cond delay="0"/>
                                  </p:stCondLst>
                                  <p:childTnLst>
                                    <p:set>
                                      <p:cBhvr>
                                        <p:cTn id="20" dur="indefinite" fill="hold"/>
                                        <p:tgtEl>
                                          <p:spTgt spid="785"/>
                                        </p:tgtEl>
                                        <p:attrNameLst>
                                          <p:attrName>style.visibility</p:attrName>
                                        </p:attrNameLst>
                                      </p:cBhvr>
                                      <p:to>
                                        <p:strVal val="visible"/>
                                      </p:to>
                                    </p:set>
                                    <p:anim calcmode="lin" valueType="num">
                                      <p:cBhvr>
                                        <p:cTn id="21" dur="500" fill="hold"/>
                                        <p:tgtEl>
                                          <p:spTgt spid="785"/>
                                        </p:tgtEl>
                                        <p:attrNameLst>
                                          <p:attrName>ppt_x</p:attrName>
                                        </p:attrNameLst>
                                      </p:cBhvr>
                                      <p:tavLst>
                                        <p:tav tm="0">
                                          <p:val>
                                            <p:strVal val="1+#ppt_w/2"/>
                                          </p:val>
                                        </p:tav>
                                        <p:tav tm="100000">
                                          <p:val>
                                            <p:strVal val="#ppt_x"/>
                                          </p:val>
                                        </p:tav>
                                      </p:tavLst>
                                    </p:anim>
                                    <p:anim calcmode="lin" valueType="num">
                                      <p:cBhvr>
                                        <p:cTn id="22" dur="500" fill="hold"/>
                                        <p:tgtEl>
                                          <p:spTgt spid="7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 grpId="1" animBg="1" advAuto="0"/>
      <p:bldP spid="783" grpId="2" animBg="1" advAuto="0"/>
      <p:bldP spid="784" grpId="3" animBg="1" advAuto="0"/>
      <p:bldP spid="785"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矩形 8"/>
          <p:cNvSpPr/>
          <p:nvPr/>
        </p:nvSpPr>
        <p:spPr>
          <a:xfrm>
            <a:off x="393700" y="421640"/>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91" name="矩形: 圆角 1"/>
          <p:cNvSpPr/>
          <p:nvPr/>
        </p:nvSpPr>
        <p:spPr>
          <a:xfrm flipH="1">
            <a:off x="683894" y="2388235"/>
            <a:ext cx="10652126" cy="3269616"/>
          </a:xfrm>
          <a:prstGeom prst="roundRect">
            <a:avLst>
              <a:gd name="adj" fmla="val 16667"/>
            </a:avLst>
          </a:prstGeom>
          <a:gradFill>
            <a:gsLst>
              <a:gs pos="0">
                <a:srgbClr val="C00000">
                  <a:alpha val="24000"/>
                </a:srgbClr>
              </a:gs>
              <a:gs pos="100000">
                <a:srgbClr val="C00000">
                  <a:alpha val="0"/>
                </a:srgbClr>
              </a:gs>
            </a:gsLst>
          </a:gradFill>
          <a:ln w="12700">
            <a:miter lim="400000"/>
          </a:ln>
        </p:spPr>
        <p:txBody>
          <a:bodyPr lIns="45719" rIns="45719" anchor="ctr"/>
          <a:lstStyle/>
          <a:p>
            <a:pPr algn="ctr">
              <a:defRPr>
                <a:solidFill>
                  <a:srgbClr val="FFFFFF"/>
                </a:solidFill>
              </a:defRPr>
            </a:pPr>
            <a:endParaRPr/>
          </a:p>
        </p:txBody>
      </p:sp>
      <p:sp>
        <p:nvSpPr>
          <p:cNvPr id="792" name="矩形 2"/>
          <p:cNvSpPr txBox="1"/>
          <p:nvPr/>
        </p:nvSpPr>
        <p:spPr>
          <a:xfrm>
            <a:off x="9017964" y="1630659"/>
            <a:ext cx="2919364" cy="447041"/>
          </a:xfrm>
          <a:prstGeom prst="rect">
            <a:avLst/>
          </a:prstGeom>
          <a:ln w="12700">
            <a:miter lim="400000"/>
          </a:ln>
        </p:spPr>
        <p:txBody>
          <a:bodyPr lIns="45719" rIns="45719">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冰球</a:t>
            </a:r>
          </a:p>
        </p:txBody>
      </p:sp>
      <p:sp>
        <p:nvSpPr>
          <p:cNvPr id="793" name="文本框 3"/>
          <p:cNvSpPr txBox="1"/>
          <p:nvPr/>
        </p:nvSpPr>
        <p:spPr>
          <a:xfrm>
            <a:off x="6514066" y="2503166"/>
            <a:ext cx="4001680" cy="2606041"/>
          </a:xfrm>
          <a:prstGeom prst="rect">
            <a:avLst/>
          </a:prstGeom>
          <a:ln w="12700">
            <a:miter lim="400000"/>
          </a:ln>
        </p:spPr>
        <p:txBody>
          <a:bodyPr lIns="45719" rIns="45719">
            <a:spAutoFit/>
          </a:bodyPr>
          <a:lstStyle>
            <a:lvl1pPr algn="r">
              <a:lnSpc>
                <a:spcPct val="200000"/>
              </a:lnSpc>
              <a:defRPr sz="1600" spc="400">
                <a:solidFill>
                  <a:srgbClr val="404040"/>
                </a:solidFill>
                <a:latin typeface="字魂36号-正文宋楷"/>
                <a:ea typeface="字魂36号-正文宋楷"/>
                <a:cs typeface="字魂36号-正文宋楷"/>
                <a:sym typeface="字魂36号-正文宋楷"/>
              </a:defRPr>
            </a:lvl1pPr>
          </a:lstStyle>
          <a:p>
            <a:r>
              <a:t>选手穿着冰刀鞋，以技术动作为基本，在场地上做出的滑冰表演，然后裁判打分，最后得出排名。    我们的中国选手申雪和赵宏博，他俩的花样滑冰非常默契、完美。</a:t>
            </a:r>
          </a:p>
        </p:txBody>
      </p:sp>
      <p:pic>
        <p:nvPicPr>
          <p:cNvPr id="794" name="图片 5"/>
          <p:cNvPicPr>
            <a:picLocks noChangeAspect="1"/>
          </p:cNvPicPr>
          <p:nvPr/>
        </p:nvPicPr>
        <p:blipFill>
          <a:blip r:embed="rId2" cstate="print"/>
          <a:stretch>
            <a:fillRect/>
          </a:stretch>
        </p:blipFill>
        <p:spPr>
          <a:xfrm>
            <a:off x="1499235" y="1911985"/>
            <a:ext cx="4222751" cy="4222751"/>
          </a:xfrm>
          <a:prstGeom prst="rect">
            <a:avLst/>
          </a:prstGeom>
          <a:ln w="12700">
            <a:miter lim="400000"/>
          </a:ln>
        </p:spPr>
      </p:pic>
      <p:grpSp>
        <p:nvGrpSpPr>
          <p:cNvPr id="797" name="组合 4"/>
          <p:cNvGrpSpPr/>
          <p:nvPr/>
        </p:nvGrpSpPr>
        <p:grpSpPr>
          <a:xfrm>
            <a:off x="539749" y="459740"/>
            <a:ext cx="3226437" cy="786131"/>
            <a:chOff x="0" y="0"/>
            <a:chExt cx="3226435" cy="786130"/>
          </a:xfrm>
        </p:grpSpPr>
        <p:pic>
          <p:nvPicPr>
            <p:cNvPr id="795" name="图片 6" descr="图片 6"/>
            <p:cNvPicPr>
              <a:picLocks noChangeAspect="1"/>
            </p:cNvPicPr>
            <p:nvPr/>
          </p:nvPicPr>
          <p:blipFill>
            <a:blip r:embed="rId3" cstate="print"/>
            <a:stretch>
              <a:fillRect/>
            </a:stretch>
          </p:blipFill>
          <p:spPr>
            <a:xfrm>
              <a:off x="-1" y="0"/>
              <a:ext cx="776607" cy="786131"/>
            </a:xfrm>
            <a:prstGeom prst="rect">
              <a:avLst/>
            </a:prstGeom>
            <a:ln w="12700" cap="flat">
              <a:noFill/>
              <a:miter lim="400000"/>
            </a:ln>
            <a:effectLst/>
          </p:spPr>
        </p:pic>
        <p:sp>
          <p:nvSpPr>
            <p:cNvPr id="796"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冬奥会冰上项目</a:t>
              </a: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1" nodeType="afterEffect">
                                  <p:stCondLst>
                                    <p:cond delay="0"/>
                                  </p:stCondLst>
                                  <p:childTnLst>
                                    <p:set>
                                      <p:cBhvr>
                                        <p:cTn id="6" dur="indefinite" fill="hold"/>
                                        <p:tgtEl>
                                          <p:spTgt spid="792"/>
                                        </p:tgtEl>
                                        <p:attrNameLst>
                                          <p:attrName>style.visibility</p:attrName>
                                        </p:attrNameLst>
                                      </p:cBhvr>
                                      <p:to>
                                        <p:strVal val="visible"/>
                                      </p:to>
                                    </p:set>
                                    <p:anim calcmode="lin" valueType="num">
                                      <p:cBhvr>
                                        <p:cTn id="7" dur="500" fill="hold"/>
                                        <p:tgtEl>
                                          <p:spTgt spid="792"/>
                                        </p:tgtEl>
                                        <p:attrNameLst>
                                          <p:attrName>ppt_w</p:attrName>
                                        </p:attrNameLst>
                                      </p:cBhvr>
                                      <p:tavLst>
                                        <p:tav tm="0">
                                          <p:val>
                                            <p:fltVal val="0"/>
                                          </p:val>
                                        </p:tav>
                                        <p:tav tm="100000">
                                          <p:val>
                                            <p:strVal val="#ppt_w"/>
                                          </p:val>
                                        </p:tav>
                                      </p:tavLst>
                                    </p:anim>
                                    <p:anim calcmode="lin" valueType="num">
                                      <p:cBhvr>
                                        <p:cTn id="8" dur="500" fill="hold"/>
                                        <p:tgtEl>
                                          <p:spTgt spid="792"/>
                                        </p:tgtEl>
                                        <p:attrNameLst>
                                          <p:attrName>ppt_h</p:attrName>
                                        </p:attrNameLst>
                                      </p:cBhvr>
                                      <p:tavLst>
                                        <p:tav tm="0">
                                          <p:val>
                                            <p:fltVal val="0"/>
                                          </p:val>
                                        </p:tav>
                                        <p:tav tm="100000">
                                          <p:val>
                                            <p:strVal val="#ppt_h"/>
                                          </p:val>
                                        </p:tav>
                                      </p:tavLst>
                                    </p:anim>
                                  </p:childTnLst>
                                </p:cTn>
                              </p:par>
                            </p:childTnLst>
                          </p:cTn>
                        </p:par>
                        <p:par>
                          <p:cTn id="9" fill="hold" nodeType="afterGroup">
                            <p:stCondLst>
                              <p:cond delay="indefinite"/>
                            </p:stCondLst>
                            <p:childTnLst>
                              <p:par>
                                <p:cTn id="10" presetID="23" presetClass="entr" presetSubtype="16" fill="hold" grpId="2" nodeType="afterEffect">
                                  <p:stCondLst>
                                    <p:cond delay="0"/>
                                  </p:stCondLst>
                                  <p:childTnLst>
                                    <p:set>
                                      <p:cBhvr>
                                        <p:cTn id="11" dur="indefinite" fill="hold"/>
                                        <p:tgtEl>
                                          <p:spTgt spid="793"/>
                                        </p:tgtEl>
                                        <p:attrNameLst>
                                          <p:attrName>style.visibility</p:attrName>
                                        </p:attrNameLst>
                                      </p:cBhvr>
                                      <p:to>
                                        <p:strVal val="visible"/>
                                      </p:to>
                                    </p:set>
                                    <p:anim calcmode="lin" valueType="num">
                                      <p:cBhvr>
                                        <p:cTn id="12" dur="500" fill="hold"/>
                                        <p:tgtEl>
                                          <p:spTgt spid="793"/>
                                        </p:tgtEl>
                                        <p:attrNameLst>
                                          <p:attrName>ppt_w</p:attrName>
                                        </p:attrNameLst>
                                      </p:cBhvr>
                                      <p:tavLst>
                                        <p:tav tm="0">
                                          <p:val>
                                            <p:fltVal val="0"/>
                                          </p:val>
                                        </p:tav>
                                        <p:tav tm="100000">
                                          <p:val>
                                            <p:strVal val="#ppt_w"/>
                                          </p:val>
                                        </p:tav>
                                      </p:tavLst>
                                    </p:anim>
                                    <p:anim calcmode="lin" valueType="num">
                                      <p:cBhvr>
                                        <p:cTn id="13" dur="500" fill="hold"/>
                                        <p:tgtEl>
                                          <p:spTgt spid="79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indefinite"/>
                            </p:stCondLst>
                            <p:childTnLst>
                              <p:par>
                                <p:cTn id="15" presetID="2" presetClass="entr" presetSubtype="8" fill="hold" grpId="3" nodeType="afterEffect">
                                  <p:stCondLst>
                                    <p:cond delay="0"/>
                                  </p:stCondLst>
                                  <p:childTnLst>
                                    <p:set>
                                      <p:cBhvr>
                                        <p:cTn id="16" dur="indefinite" fill="hold"/>
                                        <p:tgtEl>
                                          <p:spTgt spid="794"/>
                                        </p:tgtEl>
                                        <p:attrNameLst>
                                          <p:attrName>style.visibility</p:attrName>
                                        </p:attrNameLst>
                                      </p:cBhvr>
                                      <p:to>
                                        <p:strVal val="visible"/>
                                      </p:to>
                                    </p:set>
                                    <p:anim calcmode="lin" valueType="num">
                                      <p:cBhvr>
                                        <p:cTn id="17" dur="500" fill="hold"/>
                                        <p:tgtEl>
                                          <p:spTgt spid="794"/>
                                        </p:tgtEl>
                                        <p:attrNameLst>
                                          <p:attrName>ppt_x</p:attrName>
                                        </p:attrNameLst>
                                      </p:cBhvr>
                                      <p:tavLst>
                                        <p:tav tm="0">
                                          <p:val>
                                            <p:strVal val="0-#ppt_w/2"/>
                                          </p:val>
                                        </p:tav>
                                        <p:tav tm="100000">
                                          <p:val>
                                            <p:strVal val="#ppt_x"/>
                                          </p:val>
                                        </p:tav>
                                      </p:tavLst>
                                    </p:anim>
                                    <p:anim calcmode="lin" valueType="num">
                                      <p:cBhvr>
                                        <p:cTn id="18" dur="500" fill="hold"/>
                                        <p:tgtEl>
                                          <p:spTgt spid="79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indefinite"/>
                            </p:stCondLst>
                            <p:childTnLst>
                              <p:par>
                                <p:cTn id="20" presetID="22" presetClass="entr" presetSubtype="8" fill="hold" grpId="4" nodeType="afterEffect">
                                  <p:stCondLst>
                                    <p:cond delay="0"/>
                                  </p:stCondLst>
                                  <p:childTnLst>
                                    <p:set>
                                      <p:cBhvr>
                                        <p:cTn id="21" dur="indefinite" fill="hold"/>
                                        <p:tgtEl>
                                          <p:spTgt spid="791"/>
                                        </p:tgtEl>
                                        <p:attrNameLst>
                                          <p:attrName>style.visibility</p:attrName>
                                        </p:attrNameLst>
                                      </p:cBhvr>
                                      <p:to>
                                        <p:strVal val="visible"/>
                                      </p:to>
                                    </p:set>
                                    <p:animEffect transition="in" filter="wipe(left)">
                                      <p:cBhvr>
                                        <p:cTn id="22"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4" animBg="1" advAuto="0"/>
      <p:bldP spid="792" grpId="1" animBg="1" advAuto="0"/>
      <p:bldP spid="793" grpId="2" animBg="1" advAuto="0"/>
      <p:bldP spid="794"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矩形 8"/>
          <p:cNvSpPr/>
          <p:nvPr/>
        </p:nvSpPr>
        <p:spPr>
          <a:xfrm>
            <a:off x="393700" y="421005"/>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00" name="矩形 2"/>
          <p:cNvSpPr txBox="1"/>
          <p:nvPr/>
        </p:nvSpPr>
        <p:spPr>
          <a:xfrm>
            <a:off x="1866006" y="2105005"/>
            <a:ext cx="2919363" cy="447041"/>
          </a:xfrm>
          <a:prstGeom prst="rect">
            <a:avLst/>
          </a:prstGeom>
          <a:ln w="12700">
            <a:miter lim="400000"/>
          </a:ln>
        </p:spPr>
        <p:txBody>
          <a:bodyPr lIns="45719" rIns="45719">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冰壶</a:t>
            </a:r>
          </a:p>
        </p:txBody>
      </p:sp>
      <p:sp>
        <p:nvSpPr>
          <p:cNvPr id="801" name="文本框 3"/>
          <p:cNvSpPr txBox="1"/>
          <p:nvPr/>
        </p:nvSpPr>
        <p:spPr>
          <a:xfrm>
            <a:off x="1585832" y="2734306"/>
            <a:ext cx="4915933" cy="2466341"/>
          </a:xfrm>
          <a:prstGeom prst="rect">
            <a:avLst/>
          </a:prstGeom>
          <a:ln w="12700">
            <a:miter lim="400000"/>
          </a:ln>
        </p:spPr>
        <p:txBody>
          <a:bodyPr lIns="45719" rIns="45719">
            <a:spAutoFit/>
          </a:bodyPr>
          <a:lstStyle>
            <a:lvl1pP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冰壶是一种高智商和高雅的技巧类运动项目，也叫掷冰壶，以最后哪个队的冰壶离圆心远近定胜负。运动员穿着专用冰壶鞋，期间还需要一个专门刷冰的运动员，刷冰是为了减少冰壶与冰面的摩擦力，让它滑的更远，角度更贴近目的地。</a:t>
            </a:r>
          </a:p>
        </p:txBody>
      </p:sp>
      <p:pic>
        <p:nvPicPr>
          <p:cNvPr id="802" name="图片 5"/>
          <p:cNvPicPr>
            <a:picLocks noChangeAspect="1"/>
          </p:cNvPicPr>
          <p:nvPr/>
        </p:nvPicPr>
        <p:blipFill>
          <a:blip r:embed="rId2" cstate="print"/>
          <a:stretch>
            <a:fillRect/>
          </a:stretch>
        </p:blipFill>
        <p:spPr>
          <a:xfrm flipH="1">
            <a:off x="6796405" y="1543050"/>
            <a:ext cx="4256406" cy="4256405"/>
          </a:xfrm>
          <a:prstGeom prst="rect">
            <a:avLst/>
          </a:prstGeom>
          <a:ln w="12700">
            <a:miter lim="400000"/>
          </a:ln>
        </p:spPr>
      </p:pic>
      <p:grpSp>
        <p:nvGrpSpPr>
          <p:cNvPr id="805" name="组合 4"/>
          <p:cNvGrpSpPr/>
          <p:nvPr/>
        </p:nvGrpSpPr>
        <p:grpSpPr>
          <a:xfrm>
            <a:off x="539749" y="459740"/>
            <a:ext cx="3226437" cy="786131"/>
            <a:chOff x="0" y="0"/>
            <a:chExt cx="3226435" cy="786130"/>
          </a:xfrm>
        </p:grpSpPr>
        <p:pic>
          <p:nvPicPr>
            <p:cNvPr id="803" name="图片 6" descr="图片 6"/>
            <p:cNvPicPr>
              <a:picLocks noChangeAspect="1"/>
            </p:cNvPicPr>
            <p:nvPr/>
          </p:nvPicPr>
          <p:blipFill>
            <a:blip r:embed="rId3" cstate="print"/>
            <a:stretch>
              <a:fillRect/>
            </a:stretch>
          </p:blipFill>
          <p:spPr>
            <a:xfrm>
              <a:off x="-1" y="0"/>
              <a:ext cx="776607" cy="786131"/>
            </a:xfrm>
            <a:prstGeom prst="rect">
              <a:avLst/>
            </a:prstGeom>
            <a:ln w="12700" cap="flat">
              <a:noFill/>
              <a:miter lim="400000"/>
            </a:ln>
            <a:effectLst/>
          </p:spPr>
        </p:pic>
        <p:sp>
          <p:nvSpPr>
            <p:cNvPr id="804"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冬奥会冰上项目</a:t>
              </a:r>
            </a:p>
          </p:txBody>
        </p:sp>
      </p:grpSp>
      <p:sp>
        <p:nvSpPr>
          <p:cNvPr id="806"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07"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08"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09"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0"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1"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2"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3"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4"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5"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6"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7"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8"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19"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0"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1"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2"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3"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4"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5"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6"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7"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8"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29"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1" nodeType="afterEffect">
                                  <p:stCondLst>
                                    <p:cond delay="0"/>
                                  </p:stCondLst>
                                  <p:childTnLst>
                                    <p:set>
                                      <p:cBhvr>
                                        <p:cTn id="6" dur="indefinite" fill="hold"/>
                                        <p:tgtEl>
                                          <p:spTgt spid="800"/>
                                        </p:tgtEl>
                                        <p:attrNameLst>
                                          <p:attrName>style.visibility</p:attrName>
                                        </p:attrNameLst>
                                      </p:cBhvr>
                                      <p:to>
                                        <p:strVal val="visible"/>
                                      </p:to>
                                    </p:set>
                                    <p:animEffect transition="in" filter="wipe(left)">
                                      <p:cBhvr>
                                        <p:cTn id="7" dur="500"/>
                                        <p:tgtEl>
                                          <p:spTgt spid="800"/>
                                        </p:tgtEl>
                                      </p:cBhvr>
                                    </p:animEffect>
                                  </p:childTnLst>
                                </p:cTn>
                              </p:par>
                            </p:childTnLst>
                          </p:cTn>
                        </p:par>
                        <p:par>
                          <p:cTn id="8" fill="hold" nodeType="afterGroup">
                            <p:stCondLst>
                              <p:cond delay="indefinite"/>
                            </p:stCondLst>
                            <p:childTnLst>
                              <p:par>
                                <p:cTn id="9" presetID="2" presetClass="entr" presetSubtype="2" fill="hold" grpId="2" nodeType="afterEffect">
                                  <p:stCondLst>
                                    <p:cond delay="0"/>
                                  </p:stCondLst>
                                  <p:childTnLst>
                                    <p:set>
                                      <p:cBhvr>
                                        <p:cTn id="10" dur="indefinite" fill="hold"/>
                                        <p:tgtEl>
                                          <p:spTgt spid="801"/>
                                        </p:tgtEl>
                                        <p:attrNameLst>
                                          <p:attrName>style.visibility</p:attrName>
                                        </p:attrNameLst>
                                      </p:cBhvr>
                                      <p:to>
                                        <p:strVal val="visible"/>
                                      </p:to>
                                    </p:set>
                                    <p:anim calcmode="lin" valueType="num">
                                      <p:cBhvr>
                                        <p:cTn id="11" dur="500" fill="hold"/>
                                        <p:tgtEl>
                                          <p:spTgt spid="801"/>
                                        </p:tgtEl>
                                        <p:attrNameLst>
                                          <p:attrName>ppt_x</p:attrName>
                                        </p:attrNameLst>
                                      </p:cBhvr>
                                      <p:tavLst>
                                        <p:tav tm="0">
                                          <p:val>
                                            <p:strVal val="1+#ppt_w/2"/>
                                          </p:val>
                                        </p:tav>
                                        <p:tav tm="100000">
                                          <p:val>
                                            <p:strVal val="#ppt_x"/>
                                          </p:val>
                                        </p:tav>
                                      </p:tavLst>
                                    </p:anim>
                                    <p:anim calcmode="lin" valueType="num">
                                      <p:cBhvr>
                                        <p:cTn id="12" dur="500" fill="hold"/>
                                        <p:tgtEl>
                                          <p:spTgt spid="80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indefinite"/>
                            </p:stCondLst>
                            <p:childTnLst>
                              <p:par>
                                <p:cTn id="14" presetID="22" presetClass="entr" presetSubtype="4" fill="hold" grpId="3" nodeType="afterEffect">
                                  <p:stCondLst>
                                    <p:cond delay="0"/>
                                  </p:stCondLst>
                                  <p:childTnLst>
                                    <p:set>
                                      <p:cBhvr>
                                        <p:cTn id="15" dur="indefinite" fill="hold"/>
                                        <p:tgtEl>
                                          <p:spTgt spid="802"/>
                                        </p:tgtEl>
                                        <p:attrNameLst>
                                          <p:attrName>style.visibility</p:attrName>
                                        </p:attrNameLst>
                                      </p:cBhvr>
                                      <p:to>
                                        <p:strVal val="visible"/>
                                      </p:to>
                                    </p:set>
                                    <p:animEffect transition="in" filter="wipe(down)">
                                      <p:cBhvr>
                                        <p:cTn id="16" dur="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1" animBg="1" advAuto="0"/>
      <p:bldP spid="801" grpId="2" animBg="1" advAuto="0"/>
      <p:bldP spid="802"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26375" t="12201" r="2160" b="8657"/>
          <a:stretch>
            <a:fillRect/>
          </a:stretch>
        </p:blipFill>
        <p:spPr>
          <a:xfrm rot="19575540">
            <a:off x="499110" y="3391535"/>
            <a:ext cx="4422775" cy="2449195"/>
          </a:xfrm>
          <a:prstGeom prst="rect">
            <a:avLst/>
          </a:prstGeom>
        </p:spPr>
      </p:pic>
      <p:grpSp>
        <p:nvGrpSpPr>
          <p:cNvPr id="8" name="组合 7"/>
          <p:cNvGrpSpPr/>
          <p:nvPr/>
        </p:nvGrpSpPr>
        <p:grpSpPr>
          <a:xfrm>
            <a:off x="5974715" y="1381760"/>
            <a:ext cx="5121275" cy="772795"/>
            <a:chOff x="535759" y="2143309"/>
            <a:chExt cx="4831715" cy="772795"/>
          </a:xfrm>
        </p:grpSpPr>
        <p:sp>
          <p:nvSpPr>
            <p:cNvPr id="9" name="文本框 8"/>
            <p:cNvSpPr txBox="1"/>
            <p:nvPr/>
          </p:nvSpPr>
          <p:spPr>
            <a:xfrm>
              <a:off x="535759" y="2143309"/>
              <a:ext cx="1224136" cy="768350"/>
            </a:xfrm>
            <a:prstGeom prst="rect">
              <a:avLst/>
            </a:prstGeom>
            <a:noFill/>
          </p:spPr>
          <p:txBody>
            <a:bodyPr wrap="square" rtlCol="0">
              <a:spAutoFit/>
            </a:bodyPr>
            <a:lstStyle/>
            <a:p>
              <a:r>
                <a:rPr lang="zh-CN" altLang="en-US" sz="4400">
                  <a:solidFill>
                    <a:schemeClr val="tx1">
                      <a:lumMod val="75000"/>
                      <a:lumOff val="25000"/>
                    </a:schemeClr>
                  </a:solidFill>
                  <a:latin typeface="隶书" panose="02010509060101010101" charset="-122"/>
                  <a:ea typeface="隶书" panose="02010509060101010101" charset="-122"/>
                </a:rPr>
                <a:t>01.</a:t>
              </a:r>
            </a:p>
          </p:txBody>
        </p:sp>
        <p:sp>
          <p:nvSpPr>
            <p:cNvPr id="11" name="文本框 10"/>
            <p:cNvSpPr txBox="1"/>
            <p:nvPr/>
          </p:nvSpPr>
          <p:spPr>
            <a:xfrm>
              <a:off x="1487624" y="2147754"/>
              <a:ext cx="3879850"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rPr>
                <a:t>冬奥精神</a:t>
              </a:r>
            </a:p>
          </p:txBody>
        </p:sp>
      </p:grpSp>
      <p:sp>
        <p:nvSpPr>
          <p:cNvPr id="14" name="文本框 13"/>
          <p:cNvSpPr txBox="1"/>
          <p:nvPr/>
        </p:nvSpPr>
        <p:spPr>
          <a:xfrm>
            <a:off x="5974715" y="2558415"/>
            <a:ext cx="1224280" cy="768350"/>
          </a:xfrm>
          <a:prstGeom prst="rect">
            <a:avLst/>
          </a:prstGeom>
          <a:noFill/>
        </p:spPr>
        <p:txBody>
          <a:bodyPr wrap="square" rtlCol="0">
            <a:spAutoFit/>
          </a:bodyPr>
          <a:lstStyle/>
          <a:p>
            <a:r>
              <a:rPr lang="zh-CN" altLang="en-US" sz="4400">
                <a:solidFill>
                  <a:schemeClr val="tx1">
                    <a:lumMod val="75000"/>
                    <a:lumOff val="25000"/>
                  </a:schemeClr>
                </a:solidFill>
                <a:latin typeface="隶书" panose="02010509060101010101" charset="-122"/>
                <a:ea typeface="隶书" panose="02010509060101010101" charset="-122"/>
              </a:rPr>
              <a:t>02.</a:t>
            </a:r>
            <a:endParaRPr lang="zh-CN" altLang="en-US" sz="4400">
              <a:solidFill>
                <a:schemeClr val="accent1">
                  <a:lumMod val="50000"/>
                </a:schemeClr>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grpSp>
        <p:nvGrpSpPr>
          <p:cNvPr id="18" name="组合 17"/>
          <p:cNvGrpSpPr/>
          <p:nvPr/>
        </p:nvGrpSpPr>
        <p:grpSpPr>
          <a:xfrm>
            <a:off x="5974561" y="3699159"/>
            <a:ext cx="5679440" cy="805182"/>
            <a:chOff x="506818" y="2126940"/>
            <a:chExt cx="5679440" cy="805182"/>
          </a:xfrm>
        </p:grpSpPr>
        <p:sp>
          <p:nvSpPr>
            <p:cNvPr id="19" name="文本框 18"/>
            <p:cNvSpPr txBox="1"/>
            <p:nvPr/>
          </p:nvSpPr>
          <p:spPr>
            <a:xfrm>
              <a:off x="506818" y="2163772"/>
              <a:ext cx="1224136" cy="768350"/>
            </a:xfrm>
            <a:prstGeom prst="rect">
              <a:avLst/>
            </a:prstGeom>
            <a:noFill/>
          </p:spPr>
          <p:txBody>
            <a:bodyPr wrap="square" rtlCol="0">
              <a:spAutoFit/>
            </a:bodyPr>
            <a:lstStyle/>
            <a:p>
              <a:r>
                <a:rPr lang="zh-CN" altLang="en-US" sz="4400">
                  <a:solidFill>
                    <a:schemeClr val="tx1">
                      <a:lumMod val="75000"/>
                      <a:lumOff val="25000"/>
                    </a:schemeClr>
                  </a:solidFill>
                  <a:latin typeface="隶书" panose="02010509060101010101" charset="-122"/>
                  <a:ea typeface="隶书" panose="02010509060101010101" charset="-122"/>
                </a:rPr>
                <a:t>03.</a:t>
              </a:r>
              <a:endParaRPr lang="zh-CN" altLang="en-US" sz="4400">
                <a:solidFill>
                  <a:schemeClr val="accent1">
                    <a:lumMod val="50000"/>
                  </a:schemeClr>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sp>
          <p:nvSpPr>
            <p:cNvPr id="21" name="文本框 20"/>
            <p:cNvSpPr txBox="1"/>
            <p:nvPr/>
          </p:nvSpPr>
          <p:spPr>
            <a:xfrm>
              <a:off x="1458683" y="2126940"/>
              <a:ext cx="4727575"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rPr>
                <a:t>历届冬奥</a:t>
              </a:r>
            </a:p>
          </p:txBody>
        </p:sp>
      </p:grpSp>
      <p:grpSp>
        <p:nvGrpSpPr>
          <p:cNvPr id="23" name="组合 22"/>
          <p:cNvGrpSpPr/>
          <p:nvPr/>
        </p:nvGrpSpPr>
        <p:grpSpPr>
          <a:xfrm>
            <a:off x="5974561" y="4905127"/>
            <a:ext cx="5121275" cy="775970"/>
            <a:chOff x="506818" y="2170904"/>
            <a:chExt cx="5121275" cy="775970"/>
          </a:xfrm>
        </p:grpSpPr>
        <p:sp>
          <p:nvSpPr>
            <p:cNvPr id="24" name="文本框 23"/>
            <p:cNvSpPr txBox="1"/>
            <p:nvPr/>
          </p:nvSpPr>
          <p:spPr>
            <a:xfrm>
              <a:off x="506818" y="2178524"/>
              <a:ext cx="1224136" cy="768350"/>
            </a:xfrm>
            <a:prstGeom prst="rect">
              <a:avLst/>
            </a:prstGeom>
            <a:noFill/>
          </p:spPr>
          <p:txBody>
            <a:bodyPr wrap="square" rtlCol="0">
              <a:spAutoFit/>
            </a:bodyPr>
            <a:lstStyle/>
            <a:p>
              <a:r>
                <a:rPr lang="zh-CN" altLang="en-US" sz="4400">
                  <a:solidFill>
                    <a:schemeClr val="tx1">
                      <a:lumMod val="75000"/>
                      <a:lumOff val="25000"/>
                    </a:schemeClr>
                  </a:solidFill>
                  <a:latin typeface="隶书" panose="02010509060101010101" charset="-122"/>
                  <a:ea typeface="隶书" panose="02010509060101010101" charset="-122"/>
                </a:rPr>
                <a:t>04.</a:t>
              </a:r>
              <a:endParaRPr lang="zh-CN" altLang="en-US" sz="4400">
                <a:solidFill>
                  <a:schemeClr val="accent1">
                    <a:lumMod val="50000"/>
                  </a:schemeClr>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sp>
          <p:nvSpPr>
            <p:cNvPr id="26" name="文本框 25"/>
            <p:cNvSpPr txBox="1"/>
            <p:nvPr/>
          </p:nvSpPr>
          <p:spPr>
            <a:xfrm>
              <a:off x="1458683" y="2170904"/>
              <a:ext cx="4169410"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rPr>
                <a:t>新学期、新征程</a:t>
              </a:r>
            </a:p>
          </p:txBody>
        </p:sp>
      </p:grpSp>
      <p:pic>
        <p:nvPicPr>
          <p:cNvPr id="28" name="图片 27"/>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a:off x="407035" y="419100"/>
            <a:ext cx="3393440" cy="3132455"/>
          </a:xfrm>
          <a:prstGeom prst="rect">
            <a:avLst/>
          </a:prstGeom>
        </p:spPr>
      </p:pic>
      <p:sp>
        <p:nvSpPr>
          <p:cNvPr id="3" name="文本框 2"/>
          <p:cNvSpPr txBox="1"/>
          <p:nvPr/>
        </p:nvSpPr>
        <p:spPr>
          <a:xfrm>
            <a:off x="6983624" y="2560955"/>
            <a:ext cx="4112366"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rPr>
              <a:t>冬奥项目</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矩形 17"/>
          <p:cNvSpPr/>
          <p:nvPr/>
        </p:nvSpPr>
        <p:spPr>
          <a:xfrm>
            <a:off x="393700" y="421640"/>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847" name="组合 16"/>
          <p:cNvGrpSpPr/>
          <p:nvPr/>
        </p:nvGrpSpPr>
        <p:grpSpPr>
          <a:xfrm>
            <a:off x="734159" y="2194560"/>
            <a:ext cx="5087369" cy="2811361"/>
            <a:chOff x="16" y="0"/>
            <a:chExt cx="5087367" cy="2811360"/>
          </a:xfrm>
        </p:grpSpPr>
        <p:sp>
          <p:nvSpPr>
            <p:cNvPr id="842" name="矩形: 圆角 6"/>
            <p:cNvSpPr/>
            <p:nvPr/>
          </p:nvSpPr>
          <p:spPr>
            <a:xfrm>
              <a:off x="667869" y="0"/>
              <a:ext cx="4419516" cy="2811361"/>
            </a:xfrm>
            <a:prstGeom prst="roundRect">
              <a:avLst>
                <a:gd name="adj" fmla="val 16667"/>
              </a:avLst>
            </a:prstGeom>
            <a:noFill/>
            <a:ln w="12700" cap="flat">
              <a:solidFill>
                <a:srgbClr val="C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845" name="组合 4"/>
            <p:cNvGrpSpPr/>
            <p:nvPr/>
          </p:nvGrpSpPr>
          <p:grpSpPr>
            <a:xfrm>
              <a:off x="16" y="903822"/>
              <a:ext cx="1497365" cy="1176891"/>
              <a:chOff x="16" y="14"/>
              <a:chExt cx="1497364" cy="1176890"/>
            </a:xfrm>
          </p:grpSpPr>
          <p:sp>
            <p:nvSpPr>
              <p:cNvPr id="843" name="AutoShape 3"/>
              <p:cNvSpPr/>
              <p:nvPr/>
            </p:nvSpPr>
            <p:spPr>
              <a:xfrm>
                <a:off x="16" y="14"/>
                <a:ext cx="1335549" cy="1176891"/>
              </a:xfrm>
              <a:custGeom>
                <a:avLst/>
                <a:gdLst/>
                <a:ahLst/>
                <a:cxnLst>
                  <a:cxn ang="0">
                    <a:pos x="wd2" y="hd2"/>
                  </a:cxn>
                  <a:cxn ang="5400000">
                    <a:pos x="wd2" y="hd2"/>
                  </a:cxn>
                  <a:cxn ang="10800000">
                    <a:pos x="wd2" y="hd2"/>
                  </a:cxn>
                  <a:cxn ang="16200000">
                    <a:pos x="wd2" y="hd2"/>
                  </a:cxn>
                </a:cxnLst>
                <a:rect l="0" t="0" r="r" b="b"/>
                <a:pathLst>
                  <a:path w="20465"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C00000"/>
              </a:solidFill>
              <a:ln w="12700" cap="flat">
                <a:noFill/>
                <a:miter lim="400000"/>
              </a:ln>
              <a:effectLst/>
            </p:spPr>
            <p:txBody>
              <a:bodyPr wrap="square" lIns="45719" tIns="45719" rIns="45719" bIns="45719" numCol="1" anchor="t">
                <a:noAutofit/>
              </a:bodyPr>
              <a:lstStyle/>
              <a:p>
                <a:pPr>
                  <a:defRPr>
                    <a:latin typeface="Arial"/>
                    <a:ea typeface="Arial"/>
                    <a:cs typeface="Arial"/>
                    <a:sym typeface="Arial"/>
                  </a:defRPr>
                </a:pPr>
                <a:endParaRPr/>
              </a:p>
            </p:txBody>
          </p:sp>
          <p:sp>
            <p:nvSpPr>
              <p:cNvPr id="844" name="矩形 3"/>
              <p:cNvSpPr txBox="1"/>
              <p:nvPr/>
            </p:nvSpPr>
            <p:spPr>
              <a:xfrm>
                <a:off x="161866" y="406918"/>
                <a:ext cx="1335515" cy="447041"/>
              </a:xfrm>
              <a:prstGeom prst="rect">
                <a:avLst/>
              </a:prstGeom>
              <a:noFill/>
              <a:ln w="12700" cap="flat">
                <a:noFill/>
                <a:miter lim="400000"/>
              </a:ln>
              <a:effectLst/>
            </p:spPr>
            <p:txBody>
              <a:bodyPr wrap="square" lIns="45719" tIns="45719" rIns="45719" bIns="45719" numCol="1" anchor="t">
                <a:spAutoFit/>
              </a:bodyPr>
              <a:lstStyle>
                <a:lvl1pPr>
                  <a:defRPr sz="2000" b="1">
                    <a:solidFill>
                      <a:srgbClr val="FFFFFF"/>
                    </a:solidFill>
                    <a:latin typeface="字魂36号-正文宋楷"/>
                    <a:ea typeface="字魂36号-正文宋楷"/>
                    <a:cs typeface="字魂36号-正文宋楷"/>
                    <a:sym typeface="字魂36号-正文宋楷"/>
                  </a:defRPr>
                </a:lvl1pPr>
              </a:lstStyle>
              <a:p>
                <a:r>
                  <a:t>俯式冰橇</a:t>
                </a:r>
              </a:p>
            </p:txBody>
          </p:sp>
        </p:grpSp>
        <p:sp>
          <p:nvSpPr>
            <p:cNvPr id="846" name="文本框 5"/>
            <p:cNvSpPr txBox="1"/>
            <p:nvPr/>
          </p:nvSpPr>
          <p:spPr>
            <a:xfrm>
              <a:off x="1335192" y="304181"/>
              <a:ext cx="3545224" cy="2466341"/>
            </a:xfrm>
            <a:prstGeom prst="rect">
              <a:avLst/>
            </a:prstGeom>
            <a:noFill/>
            <a:ln w="12700" cap="flat">
              <a:noFill/>
              <a:miter lim="400000"/>
            </a:ln>
            <a:effectLst/>
          </p:spPr>
          <p:txBody>
            <a:bodyPr wrap="square" lIns="45719" tIns="45719" rIns="45719" bIns="45719" numCol="1" anchor="t">
              <a:spAutoFit/>
            </a:bodyPr>
            <a:lstStyle>
              <a:lvl1pP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运动员俯卧在雪橇上，胸部挨着雪橇，在出发信号发出后，自己给雪橇一个初动力，然后迅速俯卧在雪橇上，冲上赛道，中途允许掉下来，但是到终点的时候必须在雪橇上。</a:t>
              </a:r>
            </a:p>
          </p:txBody>
        </p:sp>
      </p:grpSp>
      <p:grpSp>
        <p:nvGrpSpPr>
          <p:cNvPr id="850" name="组合 1"/>
          <p:cNvGrpSpPr/>
          <p:nvPr/>
        </p:nvGrpSpPr>
        <p:grpSpPr>
          <a:xfrm>
            <a:off x="539749" y="459740"/>
            <a:ext cx="3226437" cy="786131"/>
            <a:chOff x="0" y="0"/>
            <a:chExt cx="3226435" cy="786130"/>
          </a:xfrm>
        </p:grpSpPr>
        <p:pic>
          <p:nvPicPr>
            <p:cNvPr id="848" name="图片 8" descr="图片 8"/>
            <p:cNvPicPr>
              <a:picLocks noChangeAspect="1"/>
            </p:cNvPicPr>
            <p:nvPr/>
          </p:nvPicPr>
          <p:blipFill>
            <a:blip r:embed="rId2" cstate="print"/>
            <a:stretch>
              <a:fillRect/>
            </a:stretch>
          </p:blipFill>
          <p:spPr>
            <a:xfrm>
              <a:off x="-1" y="0"/>
              <a:ext cx="776607" cy="786131"/>
            </a:xfrm>
            <a:prstGeom prst="rect">
              <a:avLst/>
            </a:prstGeom>
            <a:ln w="12700" cap="flat">
              <a:noFill/>
              <a:miter lim="400000"/>
            </a:ln>
            <a:effectLst/>
          </p:spPr>
        </p:pic>
        <p:sp>
          <p:nvSpPr>
            <p:cNvPr id="849"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冬奥会雪上项目</a:t>
              </a:r>
            </a:p>
          </p:txBody>
        </p:sp>
      </p:grpSp>
      <p:grpSp>
        <p:nvGrpSpPr>
          <p:cNvPr id="856" name="组合 10"/>
          <p:cNvGrpSpPr/>
          <p:nvPr/>
        </p:nvGrpSpPr>
        <p:grpSpPr>
          <a:xfrm>
            <a:off x="6031865" y="2195195"/>
            <a:ext cx="5183987" cy="2811323"/>
            <a:chOff x="0" y="0"/>
            <a:chExt cx="5183986" cy="2811322"/>
          </a:xfrm>
        </p:grpSpPr>
        <p:sp>
          <p:nvSpPr>
            <p:cNvPr id="851" name="矩形: 圆角 5"/>
            <p:cNvSpPr/>
            <p:nvPr/>
          </p:nvSpPr>
          <p:spPr>
            <a:xfrm>
              <a:off x="764519" y="0"/>
              <a:ext cx="4419468" cy="2811323"/>
            </a:xfrm>
            <a:prstGeom prst="roundRect">
              <a:avLst>
                <a:gd name="adj" fmla="val 16667"/>
              </a:avLst>
            </a:prstGeom>
            <a:noFill/>
            <a:ln w="12700" cap="flat">
              <a:solidFill>
                <a:srgbClr val="C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854" name="组合 11"/>
            <p:cNvGrpSpPr/>
            <p:nvPr/>
          </p:nvGrpSpPr>
          <p:grpSpPr>
            <a:xfrm>
              <a:off x="0" y="903809"/>
              <a:ext cx="1528493" cy="1176875"/>
              <a:chOff x="0" y="14"/>
              <a:chExt cx="1528492" cy="1176873"/>
            </a:xfrm>
          </p:grpSpPr>
          <p:sp>
            <p:nvSpPr>
              <p:cNvPr id="852" name="AutoShape 3"/>
              <p:cNvSpPr/>
              <p:nvPr/>
            </p:nvSpPr>
            <p:spPr>
              <a:xfrm>
                <a:off x="96538" y="14"/>
                <a:ext cx="1335598" cy="1176875"/>
              </a:xfrm>
              <a:custGeom>
                <a:avLst/>
                <a:gdLst/>
                <a:ahLst/>
                <a:cxnLst>
                  <a:cxn ang="0">
                    <a:pos x="wd2" y="hd2"/>
                  </a:cxn>
                  <a:cxn ang="5400000">
                    <a:pos x="wd2" y="hd2"/>
                  </a:cxn>
                  <a:cxn ang="10800000">
                    <a:pos x="wd2" y="hd2"/>
                  </a:cxn>
                  <a:cxn ang="16200000">
                    <a:pos x="wd2" y="hd2"/>
                  </a:cxn>
                </a:cxnLst>
                <a:rect l="0" t="0" r="r" b="b"/>
                <a:pathLst>
                  <a:path w="20465"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C00000"/>
              </a:solidFill>
              <a:ln w="12700" cap="flat">
                <a:noFill/>
                <a:miter lim="400000"/>
              </a:ln>
              <a:effectLst/>
            </p:spPr>
            <p:txBody>
              <a:bodyPr wrap="square" lIns="45719" tIns="45719" rIns="45719" bIns="45719" numCol="1" anchor="t">
                <a:noAutofit/>
              </a:bodyPr>
              <a:lstStyle/>
              <a:p>
                <a:pPr>
                  <a:defRPr>
                    <a:latin typeface="Arial"/>
                    <a:ea typeface="Arial"/>
                    <a:cs typeface="Arial"/>
                    <a:sym typeface="Arial"/>
                  </a:defRPr>
                </a:pPr>
                <a:endParaRPr/>
              </a:p>
            </p:txBody>
          </p:sp>
          <p:sp>
            <p:nvSpPr>
              <p:cNvPr id="853" name="矩形 13"/>
              <p:cNvSpPr txBox="1"/>
              <p:nvPr/>
            </p:nvSpPr>
            <p:spPr>
              <a:xfrm>
                <a:off x="-1" y="354965"/>
                <a:ext cx="1528494" cy="447041"/>
              </a:xfrm>
              <a:prstGeom prst="rect">
                <a:avLst/>
              </a:prstGeom>
              <a:noFill/>
              <a:ln w="12700" cap="flat">
                <a:noFill/>
                <a:miter lim="400000"/>
              </a:ln>
              <a:effectLst/>
            </p:spPr>
            <p:txBody>
              <a:bodyPr wrap="square" lIns="45719" tIns="45719" rIns="45719" bIns="45719" numCol="1" anchor="t">
                <a:spAutoFit/>
              </a:bodyPr>
              <a:lstStyle>
                <a:lvl1pPr>
                  <a:defRPr sz="2000" b="1">
                    <a:solidFill>
                      <a:srgbClr val="FFFFFF"/>
                    </a:solidFill>
                    <a:latin typeface="字魂36号-正文宋楷"/>
                    <a:ea typeface="字魂36号-正文宋楷"/>
                    <a:cs typeface="字魂36号-正文宋楷"/>
                    <a:sym typeface="字魂36号-正文宋楷"/>
                  </a:defRPr>
                </a:lvl1pPr>
              </a:lstStyle>
              <a:p>
                <a:r>
                  <a:t>自由式滑雪</a:t>
                </a:r>
              </a:p>
            </p:txBody>
          </p:sp>
        </p:grpSp>
        <p:sp>
          <p:nvSpPr>
            <p:cNvPr id="855" name="文本框 14"/>
            <p:cNvSpPr txBox="1"/>
            <p:nvPr/>
          </p:nvSpPr>
          <p:spPr>
            <a:xfrm>
              <a:off x="1529038" y="286702"/>
              <a:ext cx="3356786" cy="2466341"/>
            </a:xfrm>
            <a:prstGeom prst="rect">
              <a:avLst/>
            </a:prstGeom>
            <a:noFill/>
            <a:ln w="12700" cap="flat">
              <a:noFill/>
              <a:miter lim="400000"/>
            </a:ln>
            <a:effectLst/>
          </p:spPr>
          <p:txBody>
            <a:bodyPr wrap="square" lIns="45719" tIns="45719" rIns="45719" bIns="45719" numCol="1" anchor="t">
              <a:spAutoFit/>
            </a:bodyPr>
            <a:lstStyle>
              <a:lvl1pP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运动员双脚穿着滑雪板立在雪上，手里拿着滑雪杖，在雪面上滑行，同时进行各种各样的技术动作，展示很多空中技巧，然后裁判给分，进行排名。</a:t>
              </a:r>
            </a:p>
          </p:txBody>
        </p:sp>
      </p:grpSp>
      <p:pic>
        <p:nvPicPr>
          <p:cNvPr id="857" name="图片 18"/>
          <p:cNvPicPr>
            <a:picLocks noChangeAspect="1"/>
          </p:cNvPicPr>
          <p:nvPr/>
        </p:nvPicPr>
        <p:blipFill>
          <a:blip r:embed="rId3" cstate="print"/>
          <a:stretch>
            <a:fillRect/>
          </a:stretch>
        </p:blipFill>
        <p:spPr>
          <a:xfrm>
            <a:off x="6451600" y="1378585"/>
            <a:ext cx="1602106" cy="1602106"/>
          </a:xfrm>
          <a:prstGeom prst="rect">
            <a:avLst/>
          </a:prstGeom>
          <a:ln w="12700">
            <a:miter lim="400000"/>
          </a:ln>
        </p:spPr>
      </p:pic>
      <p:pic>
        <p:nvPicPr>
          <p:cNvPr id="858" name="图片 19"/>
          <p:cNvPicPr>
            <a:picLocks noChangeAspect="1"/>
          </p:cNvPicPr>
          <p:nvPr/>
        </p:nvPicPr>
        <p:blipFill>
          <a:blip r:embed="rId4" cstate="print"/>
          <a:stretch>
            <a:fillRect/>
          </a:stretch>
        </p:blipFill>
        <p:spPr>
          <a:xfrm>
            <a:off x="798830" y="1496694"/>
            <a:ext cx="1708151" cy="1366521"/>
          </a:xfrm>
          <a:prstGeom prst="rect">
            <a:avLst/>
          </a:prstGeom>
          <a:ln w="12700">
            <a:miter lim="400000"/>
          </a:ln>
        </p:spPr>
      </p:pic>
      <p:sp>
        <p:nvSpPr>
          <p:cNvPr id="859"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0"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1"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2"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3"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4"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5"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6"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7"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8"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69"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0"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1"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2"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3"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4"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5"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6"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7"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8"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79"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80"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81"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882"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矩形 7"/>
          <p:cNvSpPr/>
          <p:nvPr/>
        </p:nvSpPr>
        <p:spPr>
          <a:xfrm>
            <a:off x="393700" y="421640"/>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890" name="组合 16"/>
          <p:cNvGrpSpPr/>
          <p:nvPr/>
        </p:nvGrpSpPr>
        <p:grpSpPr>
          <a:xfrm>
            <a:off x="766468" y="2195195"/>
            <a:ext cx="5087444" cy="2811362"/>
            <a:chOff x="0" y="0"/>
            <a:chExt cx="5087443" cy="2811360"/>
          </a:xfrm>
        </p:grpSpPr>
        <p:sp>
          <p:nvSpPr>
            <p:cNvPr id="885" name="矩形: 圆角 6"/>
            <p:cNvSpPr/>
            <p:nvPr/>
          </p:nvSpPr>
          <p:spPr>
            <a:xfrm>
              <a:off x="667877" y="0"/>
              <a:ext cx="4419566" cy="2811361"/>
            </a:xfrm>
            <a:prstGeom prst="roundRect">
              <a:avLst>
                <a:gd name="adj" fmla="val 16667"/>
              </a:avLst>
            </a:prstGeom>
            <a:noFill/>
            <a:ln w="12700" cap="flat">
              <a:solidFill>
                <a:srgbClr val="C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888" name="组合 4"/>
            <p:cNvGrpSpPr/>
            <p:nvPr/>
          </p:nvGrpSpPr>
          <p:grpSpPr>
            <a:xfrm>
              <a:off x="-1" y="903822"/>
              <a:ext cx="1335805" cy="1176891"/>
              <a:chOff x="0" y="14"/>
              <a:chExt cx="1335803" cy="1176890"/>
            </a:xfrm>
          </p:grpSpPr>
          <p:sp>
            <p:nvSpPr>
              <p:cNvPr id="886" name="AutoShape 3"/>
              <p:cNvSpPr/>
              <p:nvPr/>
            </p:nvSpPr>
            <p:spPr>
              <a:xfrm>
                <a:off x="75" y="14"/>
                <a:ext cx="1335729" cy="1176891"/>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C00000"/>
              </a:solidFill>
              <a:ln w="12700" cap="flat">
                <a:noFill/>
                <a:miter lim="400000"/>
              </a:ln>
              <a:effectLst/>
            </p:spPr>
            <p:txBody>
              <a:bodyPr wrap="square" lIns="45719" tIns="45719" rIns="45719" bIns="45719" numCol="1" anchor="t">
                <a:noAutofit/>
              </a:bodyPr>
              <a:lstStyle/>
              <a:p>
                <a:pPr>
                  <a:defRPr>
                    <a:latin typeface="Arial"/>
                    <a:ea typeface="Arial"/>
                    <a:cs typeface="Arial"/>
                    <a:sym typeface="Arial"/>
                  </a:defRPr>
                </a:pPr>
                <a:endParaRPr/>
              </a:p>
            </p:txBody>
          </p:sp>
          <p:sp>
            <p:nvSpPr>
              <p:cNvPr id="887" name="矩形 3"/>
              <p:cNvSpPr txBox="1"/>
              <p:nvPr/>
            </p:nvSpPr>
            <p:spPr>
              <a:xfrm>
                <a:off x="0" y="389139"/>
                <a:ext cx="1335695" cy="447041"/>
              </a:xfrm>
              <a:prstGeom prst="rect">
                <a:avLst/>
              </a:prstGeom>
              <a:noFill/>
              <a:ln w="12700" cap="flat">
                <a:noFill/>
                <a:miter lim="400000"/>
              </a:ln>
              <a:effectLst/>
            </p:spPr>
            <p:txBody>
              <a:bodyPr wrap="square" lIns="45719" tIns="45719" rIns="45719" bIns="45719" numCol="1" anchor="t">
                <a:spAutoFit/>
              </a:bodyPr>
              <a:lstStyle>
                <a:lvl1pPr>
                  <a:defRPr sz="2000" b="1">
                    <a:solidFill>
                      <a:srgbClr val="FFFFFF"/>
                    </a:solidFill>
                    <a:latin typeface="字魂36号-正文宋楷"/>
                    <a:ea typeface="字魂36号-正文宋楷"/>
                    <a:cs typeface="字魂36号-正文宋楷"/>
                    <a:sym typeface="字魂36号-正文宋楷"/>
                  </a:defRPr>
                </a:lvl1pPr>
              </a:lstStyle>
              <a:p>
                <a:r>
                  <a:t>单板滑雪</a:t>
                </a:r>
              </a:p>
            </p:txBody>
          </p:sp>
        </p:grpSp>
        <p:sp>
          <p:nvSpPr>
            <p:cNvPr id="889" name="文本框 5"/>
            <p:cNvSpPr txBox="1"/>
            <p:nvPr/>
          </p:nvSpPr>
          <p:spPr>
            <a:xfrm>
              <a:off x="1595150" y="522624"/>
              <a:ext cx="3189209" cy="2047241"/>
            </a:xfrm>
            <a:prstGeom prst="rect">
              <a:avLst/>
            </a:prstGeom>
            <a:noFill/>
            <a:ln w="12700" cap="flat">
              <a:noFill/>
              <a:miter lim="400000"/>
            </a:ln>
            <a:effectLst/>
          </p:spPr>
          <p:txBody>
            <a:bodyPr wrap="square" lIns="45719" tIns="45719" rIns="45719" bIns="45719" numCol="1" anchor="t">
              <a:spAutoFit/>
            </a:bodyPr>
            <a:lstStyle>
              <a:lvl1pP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运动员只用一个滑雪板，通过脚进行力量和方向的传递，在赛道上滑行、跨越障碍，做出各种技术动作的一种运动方式。</a:t>
              </a:r>
            </a:p>
          </p:txBody>
        </p:sp>
      </p:grpSp>
      <p:grpSp>
        <p:nvGrpSpPr>
          <p:cNvPr id="893" name="组合 1"/>
          <p:cNvGrpSpPr/>
          <p:nvPr/>
        </p:nvGrpSpPr>
        <p:grpSpPr>
          <a:xfrm>
            <a:off x="539749" y="459740"/>
            <a:ext cx="3226437" cy="786131"/>
            <a:chOff x="0" y="0"/>
            <a:chExt cx="3226435" cy="786130"/>
          </a:xfrm>
        </p:grpSpPr>
        <p:pic>
          <p:nvPicPr>
            <p:cNvPr id="891" name="图片 8" descr="图片 8"/>
            <p:cNvPicPr>
              <a:picLocks noChangeAspect="1"/>
            </p:cNvPicPr>
            <p:nvPr/>
          </p:nvPicPr>
          <p:blipFill>
            <a:blip r:embed="rId2" cstate="print"/>
            <a:stretch>
              <a:fillRect/>
            </a:stretch>
          </p:blipFill>
          <p:spPr>
            <a:xfrm>
              <a:off x="-1" y="0"/>
              <a:ext cx="776607" cy="786131"/>
            </a:xfrm>
            <a:prstGeom prst="rect">
              <a:avLst/>
            </a:prstGeom>
            <a:ln w="12700" cap="flat">
              <a:noFill/>
              <a:miter lim="400000"/>
            </a:ln>
            <a:effectLst/>
          </p:spPr>
        </p:pic>
        <p:sp>
          <p:nvSpPr>
            <p:cNvPr id="892"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冬奥会雪上项目</a:t>
              </a:r>
            </a:p>
          </p:txBody>
        </p:sp>
      </p:grpSp>
      <p:grpSp>
        <p:nvGrpSpPr>
          <p:cNvPr id="899" name="组合 10"/>
          <p:cNvGrpSpPr/>
          <p:nvPr/>
        </p:nvGrpSpPr>
        <p:grpSpPr>
          <a:xfrm>
            <a:off x="6128403" y="2195195"/>
            <a:ext cx="5087450" cy="2811323"/>
            <a:chOff x="16" y="0"/>
            <a:chExt cx="5087448" cy="2811322"/>
          </a:xfrm>
        </p:grpSpPr>
        <p:sp>
          <p:nvSpPr>
            <p:cNvPr id="894" name="矩形: 圆角 5"/>
            <p:cNvSpPr/>
            <p:nvPr/>
          </p:nvSpPr>
          <p:spPr>
            <a:xfrm>
              <a:off x="667879" y="0"/>
              <a:ext cx="4419587" cy="2811323"/>
            </a:xfrm>
            <a:prstGeom prst="roundRect">
              <a:avLst>
                <a:gd name="adj" fmla="val 16667"/>
              </a:avLst>
            </a:prstGeom>
            <a:noFill/>
            <a:ln w="12700" cap="flat">
              <a:solidFill>
                <a:srgbClr val="C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897" name="组合 11"/>
            <p:cNvGrpSpPr/>
            <p:nvPr/>
          </p:nvGrpSpPr>
          <p:grpSpPr>
            <a:xfrm>
              <a:off x="16" y="903809"/>
              <a:ext cx="1603879" cy="1176875"/>
              <a:chOff x="16" y="14"/>
              <a:chExt cx="1603877" cy="1176873"/>
            </a:xfrm>
          </p:grpSpPr>
          <p:sp>
            <p:nvSpPr>
              <p:cNvPr id="895" name="AutoShape 3"/>
              <p:cNvSpPr/>
              <p:nvPr/>
            </p:nvSpPr>
            <p:spPr>
              <a:xfrm>
                <a:off x="16" y="14"/>
                <a:ext cx="1335464" cy="1176875"/>
              </a:xfrm>
              <a:custGeom>
                <a:avLst/>
                <a:gdLst/>
                <a:ahLst/>
                <a:cxnLst>
                  <a:cxn ang="0">
                    <a:pos x="wd2" y="hd2"/>
                  </a:cxn>
                  <a:cxn ang="5400000">
                    <a:pos x="wd2" y="hd2"/>
                  </a:cxn>
                  <a:cxn ang="10800000">
                    <a:pos x="wd2" y="hd2"/>
                  </a:cxn>
                  <a:cxn ang="16200000">
                    <a:pos x="wd2" y="hd2"/>
                  </a:cxn>
                </a:cxnLst>
                <a:rect l="0" t="0" r="r" b="b"/>
                <a:pathLst>
                  <a:path w="20466" h="20466" extrusionOk="0">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path>
                </a:pathLst>
              </a:custGeom>
              <a:solidFill>
                <a:srgbClr val="C00000"/>
              </a:solidFill>
              <a:ln w="12700" cap="flat">
                <a:noFill/>
                <a:miter lim="400000"/>
              </a:ln>
              <a:effectLst/>
            </p:spPr>
            <p:txBody>
              <a:bodyPr wrap="square" lIns="45719" tIns="45719" rIns="45719" bIns="45719" numCol="1" anchor="t">
                <a:noAutofit/>
              </a:bodyPr>
              <a:lstStyle/>
              <a:p>
                <a:pPr>
                  <a:defRPr>
                    <a:latin typeface="Arial"/>
                    <a:ea typeface="Arial"/>
                    <a:cs typeface="Arial"/>
                    <a:sym typeface="Arial"/>
                  </a:defRPr>
                </a:pPr>
                <a:endParaRPr/>
              </a:p>
            </p:txBody>
          </p:sp>
          <p:sp>
            <p:nvSpPr>
              <p:cNvPr id="896" name="矩形 13"/>
              <p:cNvSpPr txBox="1"/>
              <p:nvPr/>
            </p:nvSpPr>
            <p:spPr>
              <a:xfrm>
                <a:off x="75555" y="337184"/>
                <a:ext cx="1528340" cy="447041"/>
              </a:xfrm>
              <a:prstGeom prst="rect">
                <a:avLst/>
              </a:prstGeom>
              <a:noFill/>
              <a:ln w="12700" cap="flat">
                <a:noFill/>
                <a:miter lim="400000"/>
              </a:ln>
              <a:effectLst/>
            </p:spPr>
            <p:txBody>
              <a:bodyPr wrap="square" lIns="45719" tIns="45719" rIns="45719" bIns="45719" numCol="1" anchor="t">
                <a:spAutoFit/>
              </a:bodyPr>
              <a:lstStyle>
                <a:lvl1pPr>
                  <a:defRPr sz="2000" b="1">
                    <a:solidFill>
                      <a:srgbClr val="FFFFFF"/>
                    </a:solidFill>
                    <a:latin typeface="字魂36号-正文宋楷"/>
                    <a:ea typeface="字魂36号-正文宋楷"/>
                    <a:cs typeface="字魂36号-正文宋楷"/>
                    <a:sym typeface="字魂36号-正文宋楷"/>
                  </a:defRPr>
                </a:lvl1pPr>
              </a:lstStyle>
              <a:p>
                <a:r>
                  <a:t>无舵雪橇</a:t>
                </a:r>
              </a:p>
            </p:txBody>
          </p:sp>
        </p:grpSp>
        <p:sp>
          <p:nvSpPr>
            <p:cNvPr id="898" name="文本框 14"/>
            <p:cNvSpPr txBox="1"/>
            <p:nvPr/>
          </p:nvSpPr>
          <p:spPr>
            <a:xfrm>
              <a:off x="1443341" y="656411"/>
              <a:ext cx="3356876" cy="1628141"/>
            </a:xfrm>
            <a:prstGeom prst="rect">
              <a:avLst/>
            </a:prstGeom>
            <a:noFill/>
            <a:ln w="12700" cap="flat">
              <a:noFill/>
              <a:miter lim="400000"/>
            </a:ln>
            <a:effectLst/>
          </p:spPr>
          <p:txBody>
            <a:bodyPr wrap="square" lIns="45719" tIns="45719" rIns="45719" bIns="45719" numCol="1" anchor="t">
              <a:spAutoFit/>
            </a:bodyPr>
            <a:lstStyle>
              <a:lvl1pPr>
                <a:lnSpc>
                  <a:spcPct val="150000"/>
                </a:lnSpc>
                <a:defRPr sz="1600" spc="400">
                  <a:solidFill>
                    <a:srgbClr val="404040"/>
                  </a:solidFill>
                  <a:latin typeface="字魂36号-正文宋楷"/>
                  <a:ea typeface="字魂36号-正文宋楷"/>
                  <a:cs typeface="字魂36号-正文宋楷"/>
                  <a:sym typeface="字魂36号-正文宋楷"/>
                </a:defRPr>
              </a:lvl1pPr>
            </a:lstStyle>
            <a:p>
              <a:r>
                <a:t>运动仰面躺在雪橇上，脚在前，利用身体摆动控制雪橇的滑行，通过滑行的时间，作为成绩的判定。</a:t>
              </a:r>
            </a:p>
          </p:txBody>
        </p:sp>
      </p:grpSp>
      <p:pic>
        <p:nvPicPr>
          <p:cNvPr id="900" name="图片 17"/>
          <p:cNvPicPr>
            <a:picLocks noChangeAspect="1"/>
          </p:cNvPicPr>
          <p:nvPr/>
        </p:nvPicPr>
        <p:blipFill>
          <a:blip r:embed="rId3" cstate="print"/>
          <a:stretch>
            <a:fillRect/>
          </a:stretch>
        </p:blipFill>
        <p:spPr>
          <a:xfrm>
            <a:off x="1028700" y="963930"/>
            <a:ext cx="1466215" cy="2199640"/>
          </a:xfrm>
          <a:prstGeom prst="rect">
            <a:avLst/>
          </a:prstGeom>
          <a:ln w="12700">
            <a:miter lim="400000"/>
          </a:ln>
        </p:spPr>
      </p:pic>
      <p:pic>
        <p:nvPicPr>
          <p:cNvPr id="901" name="图片 18"/>
          <p:cNvPicPr>
            <a:picLocks noChangeAspect="1"/>
          </p:cNvPicPr>
          <p:nvPr/>
        </p:nvPicPr>
        <p:blipFill>
          <a:blip r:embed="rId4" cstate="print"/>
          <a:stretch>
            <a:fillRect/>
          </a:stretch>
        </p:blipFill>
        <p:spPr>
          <a:xfrm>
            <a:off x="6379845" y="1118869"/>
            <a:ext cx="1630680" cy="1630681"/>
          </a:xfrm>
          <a:prstGeom prst="rect">
            <a:avLst/>
          </a:prstGeom>
          <a:ln w="12700">
            <a:miter lim="400000"/>
          </a:ln>
        </p:spPr>
      </p:pic>
      <p:sp>
        <p:nvSpPr>
          <p:cNvPr id="902"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3"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4"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5"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6"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7"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8"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09"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0"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1"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2"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3"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4"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5"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6"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7"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8"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19"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20"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21"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22"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23"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24"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25"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矩形 18"/>
          <p:cNvSpPr/>
          <p:nvPr/>
        </p:nvSpPr>
        <p:spPr>
          <a:xfrm>
            <a:off x="393700" y="421640"/>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968" name="矩形: 圆角 2"/>
          <p:cNvSpPr/>
          <p:nvPr/>
        </p:nvSpPr>
        <p:spPr>
          <a:xfrm>
            <a:off x="1087755" y="1475105"/>
            <a:ext cx="10017126" cy="4140835"/>
          </a:xfrm>
          <a:prstGeom prst="roundRect">
            <a:avLst>
              <a:gd name="adj" fmla="val 7778"/>
            </a:avLst>
          </a:prstGeom>
          <a:gradFill>
            <a:gsLst>
              <a:gs pos="0">
                <a:srgbClr val="C00000">
                  <a:alpha val="0"/>
                </a:srgbClr>
              </a:gs>
              <a:gs pos="43000">
                <a:srgbClr val="C00000">
                  <a:alpha val="8000"/>
                </a:srgbClr>
              </a:gs>
              <a:gs pos="74000">
                <a:srgbClr val="C00000">
                  <a:alpha val="8000"/>
                </a:srgbClr>
              </a:gs>
              <a:gs pos="100000">
                <a:srgbClr val="C00000">
                  <a:alpha val="18000"/>
                </a:srgbClr>
              </a:gs>
            </a:gsLst>
            <a:lin ang="16200000"/>
          </a:gradFill>
          <a:ln w="22225">
            <a:solidFill>
              <a:srgbClr val="C00000">
                <a:alpha val="50000"/>
              </a:srgbClr>
            </a:solidFill>
            <a:miter/>
          </a:ln>
        </p:spPr>
        <p:txBody>
          <a:bodyPr lIns="45719" rIns="45719" anchor="ctr"/>
          <a:lstStyle/>
          <a:p>
            <a:pPr algn="ctr">
              <a:defRPr>
                <a:solidFill>
                  <a:srgbClr val="404040"/>
                </a:solidFill>
              </a:defRPr>
            </a:pPr>
            <a:endParaRPr/>
          </a:p>
        </p:txBody>
      </p:sp>
      <p:grpSp>
        <p:nvGrpSpPr>
          <p:cNvPr id="971" name="组合 4"/>
          <p:cNvGrpSpPr/>
          <p:nvPr/>
        </p:nvGrpSpPr>
        <p:grpSpPr>
          <a:xfrm>
            <a:off x="1399528" y="1774764"/>
            <a:ext cx="9393557" cy="1136651"/>
            <a:chOff x="0" y="0"/>
            <a:chExt cx="9393555" cy="1136650"/>
          </a:xfrm>
        </p:grpSpPr>
        <p:sp>
          <p:nvSpPr>
            <p:cNvPr id="969" name="矩形 5"/>
            <p:cNvSpPr txBox="1"/>
            <p:nvPr/>
          </p:nvSpPr>
          <p:spPr>
            <a:xfrm>
              <a:off x="103892" y="0"/>
              <a:ext cx="2919363" cy="447040"/>
            </a:xfrm>
            <a:prstGeom prst="rect">
              <a:avLst/>
            </a:prstGeom>
            <a:noFill/>
            <a:ln w="12700" cap="flat">
              <a:noFill/>
              <a:miter lim="400000"/>
            </a:ln>
            <a:effectLst/>
          </p:spPr>
          <p:txBody>
            <a:bodyPr wrap="square" lIns="45719" tIns="45719" rIns="45719" bIns="45719" numCol="1" anchor="t">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跳台滑雪</a:t>
              </a:r>
            </a:p>
          </p:txBody>
        </p:sp>
        <p:sp>
          <p:nvSpPr>
            <p:cNvPr id="970" name="文本框 6"/>
            <p:cNvSpPr txBox="1"/>
            <p:nvPr/>
          </p:nvSpPr>
          <p:spPr>
            <a:xfrm>
              <a:off x="0" y="486410"/>
              <a:ext cx="9393556" cy="650240"/>
            </a:xfrm>
            <a:prstGeom prst="rect">
              <a:avLst/>
            </a:prstGeom>
            <a:noFill/>
            <a:ln w="12700" cap="flat">
              <a:noFill/>
              <a:miter lim="400000"/>
            </a:ln>
            <a:effectLst/>
          </p:spPr>
          <p:txBody>
            <a:bodyPr wrap="square" lIns="45719" tIns="45719" rIns="45719" bIns="45719" numCol="1" anchor="t">
              <a:spAutoFit/>
            </a:bodyPr>
            <a:lstStyle>
              <a:lvl1pPr>
                <a:defRPr sz="1600" spc="400">
                  <a:solidFill>
                    <a:srgbClr val="404040"/>
                  </a:solidFill>
                  <a:latin typeface="字魂36号-正文宋楷"/>
                  <a:ea typeface="字魂36号-正文宋楷"/>
                  <a:cs typeface="字魂36号-正文宋楷"/>
                  <a:sym typeface="字魂36号-正文宋楷"/>
                </a:defRPr>
              </a:lvl1pPr>
            </a:lstStyle>
            <a:p>
              <a:r>
                <a:t>运动员从跳台上的助滑道滑下，借助速度和力量向上跳跃，在空中做出技术动作，然后再着陆在跳台的斜坡上向下滑雪。</a:t>
              </a:r>
            </a:p>
          </p:txBody>
        </p:sp>
      </p:grpSp>
      <p:grpSp>
        <p:nvGrpSpPr>
          <p:cNvPr id="974" name="组合 9"/>
          <p:cNvGrpSpPr/>
          <p:nvPr/>
        </p:nvGrpSpPr>
        <p:grpSpPr>
          <a:xfrm>
            <a:off x="1399528" y="3038414"/>
            <a:ext cx="9393557" cy="1136651"/>
            <a:chOff x="0" y="0"/>
            <a:chExt cx="9393555" cy="1136650"/>
          </a:xfrm>
        </p:grpSpPr>
        <p:sp>
          <p:nvSpPr>
            <p:cNvPr id="972" name="矩形 10"/>
            <p:cNvSpPr txBox="1"/>
            <p:nvPr/>
          </p:nvSpPr>
          <p:spPr>
            <a:xfrm>
              <a:off x="103892" y="0"/>
              <a:ext cx="2919363" cy="447040"/>
            </a:xfrm>
            <a:prstGeom prst="rect">
              <a:avLst/>
            </a:prstGeom>
            <a:noFill/>
            <a:ln w="12700" cap="flat">
              <a:noFill/>
              <a:miter lim="400000"/>
            </a:ln>
            <a:effectLst/>
          </p:spPr>
          <p:txBody>
            <a:bodyPr wrap="square" lIns="45719" tIns="45719" rIns="45719" bIns="45719" numCol="1" anchor="t">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越野滑雪</a:t>
              </a:r>
            </a:p>
          </p:txBody>
        </p:sp>
        <p:sp>
          <p:nvSpPr>
            <p:cNvPr id="973" name="文本框 11"/>
            <p:cNvSpPr txBox="1"/>
            <p:nvPr/>
          </p:nvSpPr>
          <p:spPr>
            <a:xfrm>
              <a:off x="0" y="486409"/>
              <a:ext cx="9393556" cy="650241"/>
            </a:xfrm>
            <a:prstGeom prst="rect">
              <a:avLst/>
            </a:prstGeom>
            <a:noFill/>
            <a:ln w="12700" cap="flat">
              <a:noFill/>
              <a:miter lim="400000"/>
            </a:ln>
            <a:effectLst/>
          </p:spPr>
          <p:txBody>
            <a:bodyPr wrap="square" lIns="45719" tIns="45719" rIns="45719" bIns="45719" numCol="1" anchor="t">
              <a:spAutoFit/>
            </a:bodyPr>
            <a:lstStyle>
              <a:lvl1pPr>
                <a:defRPr sz="1600" spc="400">
                  <a:solidFill>
                    <a:srgbClr val="404040"/>
                  </a:solidFill>
                  <a:latin typeface="字魂36号-正文宋楷"/>
                  <a:ea typeface="字魂36号-正文宋楷"/>
                  <a:cs typeface="字魂36号-正文宋楷"/>
                  <a:sym typeface="字魂36号-正文宋楷"/>
                </a:defRPr>
              </a:lvl1pPr>
            </a:lstStyle>
            <a:p>
              <a:r>
                <a:t>运动员脚穿滑雪板，手拿滑雪杖，利用滑雪技术越野滑行，比赛场地分为三段，上坡、下坡、平地各占三分之一，最后以谁滑行时间最短获胜。</a:t>
              </a:r>
            </a:p>
          </p:txBody>
        </p:sp>
      </p:grpSp>
      <p:grpSp>
        <p:nvGrpSpPr>
          <p:cNvPr id="977" name="组合 12"/>
          <p:cNvGrpSpPr/>
          <p:nvPr/>
        </p:nvGrpSpPr>
        <p:grpSpPr>
          <a:xfrm>
            <a:off x="1399528" y="4253805"/>
            <a:ext cx="9393557" cy="1695451"/>
            <a:chOff x="0" y="0"/>
            <a:chExt cx="9393555" cy="1695450"/>
          </a:xfrm>
        </p:grpSpPr>
        <p:sp>
          <p:nvSpPr>
            <p:cNvPr id="975" name="矩形 13"/>
            <p:cNvSpPr txBox="1"/>
            <p:nvPr/>
          </p:nvSpPr>
          <p:spPr>
            <a:xfrm>
              <a:off x="103892" y="0"/>
              <a:ext cx="2919363" cy="447040"/>
            </a:xfrm>
            <a:prstGeom prst="rect">
              <a:avLst/>
            </a:prstGeom>
            <a:noFill/>
            <a:ln w="12700" cap="flat">
              <a:noFill/>
              <a:miter lim="400000"/>
            </a:ln>
            <a:effectLst/>
          </p:spPr>
          <p:txBody>
            <a:bodyPr wrap="square" lIns="45719" tIns="45719" rIns="45719" bIns="45719" numCol="1" anchor="t">
              <a:spAutoFit/>
            </a:bodyPr>
            <a:lstStyle>
              <a:lvl1pPr>
                <a:defRPr sz="2000" b="1">
                  <a:solidFill>
                    <a:srgbClr val="404040"/>
                  </a:solidFill>
                  <a:latin typeface="字魂36号-正文宋楷"/>
                  <a:ea typeface="字魂36号-正文宋楷"/>
                  <a:cs typeface="字魂36号-正文宋楷"/>
                  <a:sym typeface="字魂36号-正文宋楷"/>
                </a:defRPr>
              </a:lvl1pPr>
            </a:lstStyle>
            <a:p>
              <a:r>
                <a:t>冬季两项</a:t>
              </a:r>
            </a:p>
          </p:txBody>
        </p:sp>
        <p:sp>
          <p:nvSpPr>
            <p:cNvPr id="976" name="文本框 14"/>
            <p:cNvSpPr txBox="1"/>
            <p:nvPr/>
          </p:nvSpPr>
          <p:spPr>
            <a:xfrm>
              <a:off x="0" y="486410"/>
              <a:ext cx="9393556" cy="1209041"/>
            </a:xfrm>
            <a:prstGeom prst="rect">
              <a:avLst/>
            </a:prstGeom>
            <a:noFill/>
            <a:ln w="12700" cap="flat">
              <a:noFill/>
              <a:miter lim="400000"/>
            </a:ln>
            <a:effectLst/>
          </p:spPr>
          <p:txBody>
            <a:bodyPr wrap="square" lIns="45719" tIns="45719" rIns="45719" bIns="45719" numCol="1" anchor="t">
              <a:spAutoFit/>
            </a:bodyPr>
            <a:lstStyle>
              <a:lvl1pPr>
                <a:defRPr sz="1600" spc="400">
                  <a:solidFill>
                    <a:srgbClr val="404040"/>
                  </a:solidFill>
                  <a:latin typeface="字魂36号-正文宋楷"/>
                  <a:ea typeface="字魂36号-正文宋楷"/>
                  <a:cs typeface="字魂36号-正文宋楷"/>
                  <a:sym typeface="字魂36号-正文宋楷"/>
                </a:defRPr>
              </a:lvl1pPr>
            </a:lstStyle>
            <a:p>
              <a:r>
                <a:t>冬季两项是越野滑雪和射击的组合体，就是运动员脚穿滑雪板，手拿滑雪杖，后背背着一支射击抢。滑行一段时间，到目标地发射5发子弹，如果命中，则不罚时间，如果没有命中靶子，每发子弹罚一分钟。最后比赛成绩是滑行时间加上惩罚时间。</a:t>
              </a:r>
            </a:p>
          </p:txBody>
        </p:sp>
      </p:grpSp>
      <p:grpSp>
        <p:nvGrpSpPr>
          <p:cNvPr id="980" name="组合 15"/>
          <p:cNvGrpSpPr/>
          <p:nvPr/>
        </p:nvGrpSpPr>
        <p:grpSpPr>
          <a:xfrm>
            <a:off x="539749" y="459740"/>
            <a:ext cx="3226437" cy="786131"/>
            <a:chOff x="0" y="0"/>
            <a:chExt cx="3226435" cy="786130"/>
          </a:xfrm>
        </p:grpSpPr>
        <p:pic>
          <p:nvPicPr>
            <p:cNvPr id="978" name="图片 16" descr="图片 16"/>
            <p:cNvPicPr>
              <a:picLocks noChangeAspect="1"/>
            </p:cNvPicPr>
            <p:nvPr/>
          </p:nvPicPr>
          <p:blipFill>
            <a:blip r:embed="rId2" cstate="print"/>
            <a:stretch>
              <a:fillRect/>
            </a:stretch>
          </p:blipFill>
          <p:spPr>
            <a:xfrm>
              <a:off x="-1" y="0"/>
              <a:ext cx="776607" cy="786131"/>
            </a:xfrm>
            <a:prstGeom prst="rect">
              <a:avLst/>
            </a:prstGeom>
            <a:ln w="12700" cap="flat">
              <a:noFill/>
              <a:miter lim="400000"/>
            </a:ln>
            <a:effectLst/>
          </p:spPr>
        </p:pic>
        <p:sp>
          <p:nvSpPr>
            <p:cNvPr id="979"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冬奥会雪上项目</a:t>
              </a:r>
            </a:p>
          </p:txBody>
        </p:sp>
      </p:grpSp>
      <p:sp>
        <p:nvSpPr>
          <p:cNvPr id="981"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2"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3"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4"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5"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6"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7"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8"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89"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0"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1"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2"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3"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4"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5"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6"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7"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8"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999"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1000"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1001"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1002"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1003"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1004"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1" nodeType="afterEffect">
                                  <p:stCondLst>
                                    <p:cond delay="0"/>
                                  </p:stCondLst>
                                  <p:childTnLst>
                                    <p:set>
                                      <p:cBhvr>
                                        <p:cTn id="6" dur="indefinite" fill="hold"/>
                                        <p:tgtEl>
                                          <p:spTgt spid="971"/>
                                        </p:tgtEl>
                                        <p:attrNameLst>
                                          <p:attrName>style.visibility</p:attrName>
                                        </p:attrNameLst>
                                      </p:cBhvr>
                                      <p:to>
                                        <p:strVal val="visible"/>
                                      </p:to>
                                    </p:set>
                                    <p:animEffect transition="in" filter="wipe(left)">
                                      <p:cBhvr>
                                        <p:cTn id="7" dur="500"/>
                                        <p:tgtEl>
                                          <p:spTgt spid="971"/>
                                        </p:tgtEl>
                                      </p:cBhvr>
                                    </p:animEffect>
                                  </p:childTnLst>
                                </p:cTn>
                              </p:par>
                            </p:childTnLst>
                          </p:cTn>
                        </p:par>
                        <p:par>
                          <p:cTn id="8" fill="hold" nodeType="afterGroup">
                            <p:stCondLst>
                              <p:cond delay="indefinite"/>
                            </p:stCondLst>
                            <p:childTnLst>
                              <p:par>
                                <p:cTn id="9" presetID="22" presetClass="entr" presetSubtype="8" fill="hold" grpId="2" nodeType="afterEffect">
                                  <p:stCondLst>
                                    <p:cond delay="0"/>
                                  </p:stCondLst>
                                  <p:childTnLst>
                                    <p:set>
                                      <p:cBhvr>
                                        <p:cTn id="10" dur="indefinite" fill="hold"/>
                                        <p:tgtEl>
                                          <p:spTgt spid="974"/>
                                        </p:tgtEl>
                                        <p:attrNameLst>
                                          <p:attrName>style.visibility</p:attrName>
                                        </p:attrNameLst>
                                      </p:cBhvr>
                                      <p:to>
                                        <p:strVal val="visible"/>
                                      </p:to>
                                    </p:set>
                                    <p:animEffect transition="in" filter="wipe(left)">
                                      <p:cBhvr>
                                        <p:cTn id="11" dur="500"/>
                                        <p:tgtEl>
                                          <p:spTgt spid="974"/>
                                        </p:tgtEl>
                                      </p:cBhvr>
                                    </p:animEffect>
                                  </p:childTnLst>
                                </p:cTn>
                              </p:par>
                            </p:childTnLst>
                          </p:cTn>
                        </p:par>
                        <p:par>
                          <p:cTn id="12" fill="hold" nodeType="afterGroup">
                            <p:stCondLst>
                              <p:cond delay="indefinite"/>
                            </p:stCondLst>
                            <p:childTnLst>
                              <p:par>
                                <p:cTn id="13" presetID="22" presetClass="entr" presetSubtype="8" fill="hold" grpId="3" nodeType="afterEffect">
                                  <p:stCondLst>
                                    <p:cond delay="0"/>
                                  </p:stCondLst>
                                  <p:childTnLst>
                                    <p:set>
                                      <p:cBhvr>
                                        <p:cTn id="14" dur="indefinite" fill="hold"/>
                                        <p:tgtEl>
                                          <p:spTgt spid="977"/>
                                        </p:tgtEl>
                                        <p:attrNameLst>
                                          <p:attrName>style.visibility</p:attrName>
                                        </p:attrNameLst>
                                      </p:cBhvr>
                                      <p:to>
                                        <p:strVal val="visible"/>
                                      </p:to>
                                    </p:set>
                                    <p:animEffect transition="in" filter="wipe(left)">
                                      <p:cBhvr>
                                        <p:cTn id="15" dur="5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advAuto="0"/>
      <p:bldP spid="974" grpId="2" advAuto="0"/>
      <p:bldP spid="977" grpId="3"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0"/>
            <a:ext cx="12192000" cy="6858000"/>
          </a:xfrm>
          <a:prstGeom prst="rect">
            <a:avLst/>
          </a:prstGeom>
        </p:spPr>
      </p:pic>
      <p:grpSp>
        <p:nvGrpSpPr>
          <p:cNvPr id="7" name="组合 6"/>
          <p:cNvGrpSpPr/>
          <p:nvPr/>
        </p:nvGrpSpPr>
        <p:grpSpPr>
          <a:xfrm rot="18518960">
            <a:off x="5534813" y="1515452"/>
            <a:ext cx="5930546" cy="3827096"/>
            <a:chOff x="5305490" y="956412"/>
            <a:chExt cx="7891192" cy="5092339"/>
          </a:xfrm>
        </p:grpSpPr>
        <p:pic>
          <p:nvPicPr>
            <p:cNvPr id="5" name="图片 4"/>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26375" t="12201" r="2160" b="8657"/>
            <a:stretch>
              <a:fillRect/>
            </a:stretch>
          </p:blipFill>
          <p:spPr>
            <a:xfrm rot="1182471">
              <a:off x="5305490" y="1679249"/>
              <a:ext cx="7891192" cy="436950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rot="575304">
              <a:off x="7698054" y="956412"/>
              <a:ext cx="3919609" cy="3618101"/>
            </a:xfrm>
            <a:prstGeom prst="rect">
              <a:avLst/>
            </a:prstGeom>
          </p:spPr>
        </p:pic>
      </p:grpSp>
      <p:grpSp>
        <p:nvGrpSpPr>
          <p:cNvPr id="11" name="组合 10"/>
          <p:cNvGrpSpPr/>
          <p:nvPr/>
        </p:nvGrpSpPr>
        <p:grpSpPr>
          <a:xfrm>
            <a:off x="633030" y="2455630"/>
            <a:ext cx="4711065" cy="1840230"/>
            <a:chOff x="300383" y="2242476"/>
            <a:chExt cx="4711065" cy="1840230"/>
          </a:xfrm>
        </p:grpSpPr>
        <p:sp>
          <p:nvSpPr>
            <p:cNvPr id="8" name="文本框 7"/>
            <p:cNvSpPr txBox="1"/>
            <p:nvPr/>
          </p:nvSpPr>
          <p:spPr>
            <a:xfrm>
              <a:off x="300383" y="2242476"/>
              <a:ext cx="4711065" cy="1322070"/>
            </a:xfrm>
            <a:prstGeom prst="rect">
              <a:avLst/>
            </a:prstGeom>
            <a:noFill/>
          </p:spPr>
          <p:txBody>
            <a:bodyPr wrap="square" rtlCol="0">
              <a:spAutoFit/>
            </a:bodyPr>
            <a:lstStyle/>
            <a:p>
              <a:pPr algn="dist"/>
              <a:r>
                <a:rPr lang="en-US" altLang="zh-CN"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PART 03</a:t>
              </a:r>
              <a:endParaRPr lang="zh-CN" altLang="en-US"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9" name="文本框 8"/>
            <p:cNvSpPr txBox="1"/>
            <p:nvPr/>
          </p:nvSpPr>
          <p:spPr>
            <a:xfrm>
              <a:off x="300383" y="3314356"/>
              <a:ext cx="4710430"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rPr>
                <a:t>历届冬奥</a:t>
              </a: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冬奥会历届举办时间、城市和奖牌</a:t>
            </a:r>
          </a:p>
        </p:txBody>
      </p:sp>
      <p:sp>
        <p:nvSpPr>
          <p:cNvPr id="3" name="内容占位符 2"/>
          <p:cNvSpPr>
            <a:spLocks noGrp="1"/>
          </p:cNvSpPr>
          <p:nvPr>
            <p:ph idx="1"/>
          </p:nvPr>
        </p:nvSpPr>
        <p:spPr>
          <a:xfrm>
            <a:off x="1881158" y="1260491"/>
            <a:ext cx="8429684" cy="4525963"/>
          </a:xfrm>
        </p:spPr>
        <p:txBody>
          <a:bodyPr>
            <a:noAutofit/>
          </a:bodyPr>
          <a:lstStyle/>
          <a:p>
            <a:r>
              <a:rPr lang="zh-CN" altLang="en-US" sz="2400"/>
              <a:t>第</a:t>
            </a:r>
            <a:r>
              <a:rPr lang="en-US" altLang="zh-CN" sz="2400"/>
              <a:t>1</a:t>
            </a:r>
            <a:r>
              <a:rPr lang="zh-CN" altLang="en-US" sz="2400"/>
              <a:t>届 </a:t>
            </a:r>
            <a:r>
              <a:rPr lang="zh-CN" altLang="en-US" sz="2400">
                <a:solidFill>
                  <a:srgbClr val="E7D709"/>
                </a:solidFill>
              </a:rPr>
              <a:t>法国夏蒙尼 </a:t>
            </a:r>
            <a:r>
              <a:rPr lang="en-US" altLang="zh-CN" sz="2400"/>
              <a:t>1924</a:t>
            </a:r>
            <a:r>
              <a:rPr lang="zh-CN" altLang="en-US" sz="2400"/>
              <a:t>　</a:t>
            </a:r>
            <a:r>
              <a:rPr lang="zh-CN" altLang="en-US" sz="2400">
                <a:solidFill>
                  <a:srgbClr val="FF0000"/>
                </a:solidFill>
              </a:rPr>
              <a:t>挪威 </a:t>
            </a:r>
            <a:r>
              <a:rPr lang="en-US" altLang="zh-CN" sz="2400">
                <a:solidFill>
                  <a:srgbClr val="FF0000"/>
                </a:solidFill>
              </a:rPr>
              <a:t>4 </a:t>
            </a:r>
            <a:r>
              <a:rPr lang="zh-CN" altLang="en-US" sz="2400">
                <a:solidFill>
                  <a:srgbClr val="FF0000"/>
                </a:solidFill>
              </a:rPr>
              <a:t>芬兰 </a:t>
            </a:r>
            <a:r>
              <a:rPr lang="en-US" altLang="zh-CN" sz="2400">
                <a:solidFill>
                  <a:srgbClr val="FF0000"/>
                </a:solidFill>
              </a:rPr>
              <a:t>4 </a:t>
            </a:r>
            <a:r>
              <a:rPr lang="zh-CN" altLang="en-US" sz="2400">
                <a:solidFill>
                  <a:srgbClr val="FF0000"/>
                </a:solidFill>
              </a:rPr>
              <a:t>奥地利 </a:t>
            </a:r>
            <a:r>
              <a:rPr lang="en-US" altLang="zh-CN" sz="2400">
                <a:solidFill>
                  <a:srgbClr val="FF0000"/>
                </a:solidFill>
              </a:rPr>
              <a:t>2</a:t>
            </a:r>
            <a:endParaRPr lang="zh-CN" altLang="en-US" sz="2400">
              <a:solidFill>
                <a:srgbClr val="FF0000"/>
              </a:solidFill>
            </a:endParaRPr>
          </a:p>
          <a:p>
            <a:r>
              <a:rPr lang="zh-CN" altLang="en-US" sz="2400"/>
              <a:t>第</a:t>
            </a:r>
            <a:r>
              <a:rPr lang="en-US" altLang="zh-CN" sz="2400"/>
              <a:t>2</a:t>
            </a:r>
            <a:r>
              <a:rPr lang="zh-CN" altLang="en-US" sz="2400"/>
              <a:t>届</a:t>
            </a:r>
            <a:r>
              <a:rPr lang="zh-CN" altLang="en-US" sz="2400">
                <a:solidFill>
                  <a:srgbClr val="FFC000"/>
                </a:solidFill>
              </a:rPr>
              <a:t> 瑞士圣莫里茨</a:t>
            </a:r>
            <a:r>
              <a:rPr lang="zh-CN" altLang="en-US" sz="2400"/>
              <a:t> </a:t>
            </a:r>
            <a:r>
              <a:rPr lang="en-US" altLang="zh-CN" sz="2400"/>
              <a:t>1928</a:t>
            </a:r>
            <a:r>
              <a:rPr lang="zh-CN" altLang="en-US" sz="2400"/>
              <a:t>　</a:t>
            </a:r>
            <a:r>
              <a:rPr lang="zh-CN" altLang="en-US" sz="2400">
                <a:solidFill>
                  <a:srgbClr val="FF0000"/>
                </a:solidFill>
              </a:rPr>
              <a:t>挪威 </a:t>
            </a:r>
            <a:r>
              <a:rPr lang="en-US" altLang="zh-CN" sz="2400">
                <a:solidFill>
                  <a:srgbClr val="FF0000"/>
                </a:solidFill>
              </a:rPr>
              <a:t>6 </a:t>
            </a:r>
            <a:r>
              <a:rPr lang="zh-CN" altLang="en-US" sz="2400">
                <a:solidFill>
                  <a:srgbClr val="FF0000"/>
                </a:solidFill>
              </a:rPr>
              <a:t>美国 </a:t>
            </a:r>
            <a:r>
              <a:rPr lang="en-US" altLang="zh-CN" sz="2400">
                <a:solidFill>
                  <a:srgbClr val="FF0000"/>
                </a:solidFill>
              </a:rPr>
              <a:t>2 </a:t>
            </a:r>
            <a:r>
              <a:rPr lang="zh-CN" altLang="en-US" sz="2400">
                <a:solidFill>
                  <a:srgbClr val="FF0000"/>
                </a:solidFill>
              </a:rPr>
              <a:t>瑞典 </a:t>
            </a:r>
            <a:r>
              <a:rPr lang="en-US" altLang="zh-CN" sz="2400">
                <a:solidFill>
                  <a:srgbClr val="FF0000"/>
                </a:solidFill>
              </a:rPr>
              <a:t>2</a:t>
            </a:r>
            <a:endParaRPr lang="zh-CN" altLang="en-US" sz="2400">
              <a:solidFill>
                <a:srgbClr val="FF0000"/>
              </a:solidFill>
            </a:endParaRPr>
          </a:p>
          <a:p>
            <a:r>
              <a:rPr lang="zh-CN" altLang="en-US" sz="2400"/>
              <a:t>第</a:t>
            </a:r>
            <a:r>
              <a:rPr lang="en-US" altLang="zh-CN" sz="2400"/>
              <a:t>3</a:t>
            </a:r>
            <a:r>
              <a:rPr lang="zh-CN" altLang="en-US" sz="2400"/>
              <a:t>届 </a:t>
            </a:r>
            <a:r>
              <a:rPr lang="zh-CN" altLang="en-US" sz="2400">
                <a:solidFill>
                  <a:srgbClr val="FFC000"/>
                </a:solidFill>
              </a:rPr>
              <a:t>美国普莱西德湖</a:t>
            </a:r>
            <a:r>
              <a:rPr lang="zh-CN" altLang="en-US" sz="2400"/>
              <a:t> </a:t>
            </a:r>
            <a:r>
              <a:rPr lang="en-US" altLang="zh-CN" sz="2400"/>
              <a:t>1932</a:t>
            </a:r>
            <a:r>
              <a:rPr lang="zh-CN" altLang="en-US" sz="2400"/>
              <a:t>　</a:t>
            </a:r>
            <a:r>
              <a:rPr lang="zh-CN" altLang="en-US" sz="2400">
                <a:solidFill>
                  <a:srgbClr val="FF0000"/>
                </a:solidFill>
              </a:rPr>
              <a:t>美国 </a:t>
            </a:r>
            <a:r>
              <a:rPr lang="en-US" altLang="zh-CN" sz="2400">
                <a:solidFill>
                  <a:srgbClr val="FF0000"/>
                </a:solidFill>
              </a:rPr>
              <a:t>6 </a:t>
            </a:r>
            <a:r>
              <a:rPr lang="zh-CN" altLang="en-US" sz="2400">
                <a:solidFill>
                  <a:srgbClr val="FF0000"/>
                </a:solidFill>
              </a:rPr>
              <a:t>挪威 </a:t>
            </a:r>
            <a:r>
              <a:rPr lang="en-US" altLang="zh-CN" sz="2400">
                <a:solidFill>
                  <a:srgbClr val="FF0000"/>
                </a:solidFill>
              </a:rPr>
              <a:t>3 </a:t>
            </a:r>
            <a:r>
              <a:rPr lang="zh-CN" altLang="en-US" sz="2400">
                <a:solidFill>
                  <a:srgbClr val="FF0000"/>
                </a:solidFill>
              </a:rPr>
              <a:t>瑞典 </a:t>
            </a:r>
            <a:r>
              <a:rPr lang="en-US" altLang="zh-CN" sz="2400">
                <a:solidFill>
                  <a:srgbClr val="FF0000"/>
                </a:solidFill>
              </a:rPr>
              <a:t>1</a:t>
            </a:r>
            <a:endParaRPr lang="zh-CN" altLang="en-US" sz="2400">
              <a:solidFill>
                <a:srgbClr val="FF0000"/>
              </a:solidFill>
            </a:endParaRPr>
          </a:p>
          <a:p>
            <a:r>
              <a:rPr lang="zh-CN" altLang="en-US" sz="2400"/>
              <a:t>第</a:t>
            </a:r>
            <a:r>
              <a:rPr lang="en-US" altLang="zh-CN" sz="2400"/>
              <a:t>4</a:t>
            </a:r>
            <a:r>
              <a:rPr lang="zh-CN" altLang="en-US" sz="2400"/>
              <a:t>届 </a:t>
            </a:r>
            <a:r>
              <a:rPr lang="zh-CN" altLang="en-US" sz="2400">
                <a:solidFill>
                  <a:srgbClr val="FFC000"/>
                </a:solidFill>
              </a:rPr>
              <a:t>德国加米施</a:t>
            </a:r>
            <a:r>
              <a:rPr lang="en-US" altLang="zh-CN" sz="2400">
                <a:solidFill>
                  <a:srgbClr val="FFC000"/>
                </a:solidFill>
              </a:rPr>
              <a:t>-</a:t>
            </a:r>
            <a:r>
              <a:rPr lang="zh-CN" altLang="en-US" sz="2400">
                <a:solidFill>
                  <a:srgbClr val="FFC000"/>
                </a:solidFill>
              </a:rPr>
              <a:t>帕滕基兴</a:t>
            </a:r>
            <a:r>
              <a:rPr lang="en-US" altLang="zh-CN" sz="2400"/>
              <a:t>1936</a:t>
            </a:r>
            <a:r>
              <a:rPr lang="zh-CN" altLang="en-US" sz="2400"/>
              <a:t>　</a:t>
            </a:r>
            <a:r>
              <a:rPr lang="zh-CN" altLang="en-US" sz="2400">
                <a:solidFill>
                  <a:srgbClr val="FF0000"/>
                </a:solidFill>
              </a:rPr>
              <a:t>挪威 </a:t>
            </a:r>
            <a:r>
              <a:rPr lang="en-US" altLang="zh-CN" sz="2400">
                <a:solidFill>
                  <a:srgbClr val="FF0000"/>
                </a:solidFill>
              </a:rPr>
              <a:t>7 </a:t>
            </a:r>
            <a:r>
              <a:rPr lang="zh-CN" altLang="en-US" sz="2400">
                <a:solidFill>
                  <a:srgbClr val="FF0000"/>
                </a:solidFill>
              </a:rPr>
              <a:t>德国 </a:t>
            </a:r>
            <a:r>
              <a:rPr lang="en-US" altLang="zh-CN" sz="2400">
                <a:solidFill>
                  <a:srgbClr val="FF0000"/>
                </a:solidFill>
              </a:rPr>
              <a:t>3 </a:t>
            </a:r>
            <a:r>
              <a:rPr lang="zh-CN" altLang="en-US" sz="2400">
                <a:solidFill>
                  <a:srgbClr val="FF0000"/>
                </a:solidFill>
              </a:rPr>
              <a:t>瑞典 </a:t>
            </a:r>
            <a:r>
              <a:rPr lang="en-US" altLang="zh-CN" sz="2400">
                <a:solidFill>
                  <a:srgbClr val="FF0000"/>
                </a:solidFill>
              </a:rPr>
              <a:t>2</a:t>
            </a:r>
            <a:endParaRPr lang="zh-CN" altLang="en-US" sz="2400">
              <a:solidFill>
                <a:srgbClr val="FF0000"/>
              </a:solidFill>
            </a:endParaRPr>
          </a:p>
          <a:p>
            <a:r>
              <a:rPr lang="zh-CN" altLang="en-US" sz="2400"/>
              <a:t>第</a:t>
            </a:r>
            <a:r>
              <a:rPr lang="en-US" altLang="zh-CN" sz="2400"/>
              <a:t>5</a:t>
            </a:r>
            <a:r>
              <a:rPr lang="zh-CN" altLang="en-US" sz="2400"/>
              <a:t>届 </a:t>
            </a:r>
            <a:r>
              <a:rPr lang="zh-CN" altLang="en-US" sz="2400">
                <a:solidFill>
                  <a:srgbClr val="FFC000"/>
                </a:solidFill>
              </a:rPr>
              <a:t>瑞士圣莫里茨 </a:t>
            </a:r>
            <a:r>
              <a:rPr lang="en-US" altLang="zh-CN" sz="2400"/>
              <a:t>1948</a:t>
            </a:r>
            <a:r>
              <a:rPr lang="zh-CN" altLang="en-US" sz="2400"/>
              <a:t>　</a:t>
            </a:r>
            <a:r>
              <a:rPr lang="zh-CN" altLang="en-US" sz="2400">
                <a:solidFill>
                  <a:srgbClr val="FF0000"/>
                </a:solidFill>
              </a:rPr>
              <a:t>挪威 </a:t>
            </a:r>
            <a:r>
              <a:rPr lang="en-US" altLang="zh-CN" sz="2400">
                <a:solidFill>
                  <a:srgbClr val="FF0000"/>
                </a:solidFill>
              </a:rPr>
              <a:t>4 </a:t>
            </a:r>
            <a:r>
              <a:rPr lang="zh-CN" altLang="en-US" sz="2400">
                <a:solidFill>
                  <a:srgbClr val="FF0000"/>
                </a:solidFill>
              </a:rPr>
              <a:t>瑞典 </a:t>
            </a:r>
            <a:r>
              <a:rPr lang="en-US" altLang="zh-CN" sz="2400">
                <a:solidFill>
                  <a:srgbClr val="FF0000"/>
                </a:solidFill>
              </a:rPr>
              <a:t>4 </a:t>
            </a:r>
            <a:r>
              <a:rPr lang="zh-CN" altLang="en-US" sz="2400">
                <a:solidFill>
                  <a:srgbClr val="FF0000"/>
                </a:solidFill>
              </a:rPr>
              <a:t>瑞士 </a:t>
            </a:r>
            <a:r>
              <a:rPr lang="en-US" altLang="zh-CN" sz="2400">
                <a:solidFill>
                  <a:srgbClr val="FF0000"/>
                </a:solidFill>
              </a:rPr>
              <a:t>3</a:t>
            </a:r>
            <a:endParaRPr lang="zh-CN" altLang="en-US" sz="2400">
              <a:solidFill>
                <a:srgbClr val="FF0000"/>
              </a:solidFill>
            </a:endParaRPr>
          </a:p>
          <a:p>
            <a:r>
              <a:rPr lang="zh-CN" altLang="en-US" sz="2400"/>
              <a:t>第</a:t>
            </a:r>
            <a:r>
              <a:rPr lang="en-US" altLang="zh-CN" sz="2400"/>
              <a:t>6</a:t>
            </a:r>
            <a:r>
              <a:rPr lang="zh-CN" altLang="en-US" sz="2400"/>
              <a:t>届 </a:t>
            </a:r>
            <a:r>
              <a:rPr lang="zh-CN" altLang="en-US" sz="2400">
                <a:solidFill>
                  <a:srgbClr val="FFC000"/>
                </a:solidFill>
              </a:rPr>
              <a:t>挪威奥斯陆</a:t>
            </a:r>
            <a:r>
              <a:rPr lang="zh-CN" altLang="en-US" sz="2400"/>
              <a:t> </a:t>
            </a:r>
            <a:r>
              <a:rPr lang="en-US" altLang="zh-CN" sz="2400"/>
              <a:t>1952</a:t>
            </a:r>
            <a:r>
              <a:rPr lang="zh-CN" altLang="en-US" sz="2400"/>
              <a:t>　</a:t>
            </a:r>
            <a:r>
              <a:rPr lang="zh-CN" altLang="en-US" sz="2400">
                <a:solidFill>
                  <a:srgbClr val="FF0000"/>
                </a:solidFill>
              </a:rPr>
              <a:t>挪威 </a:t>
            </a:r>
            <a:r>
              <a:rPr lang="en-US" altLang="zh-CN" sz="2400">
                <a:solidFill>
                  <a:srgbClr val="FF0000"/>
                </a:solidFill>
              </a:rPr>
              <a:t>7 </a:t>
            </a:r>
            <a:r>
              <a:rPr lang="zh-CN" altLang="en-US" sz="2400">
                <a:solidFill>
                  <a:srgbClr val="FF0000"/>
                </a:solidFill>
              </a:rPr>
              <a:t>美国 </a:t>
            </a:r>
            <a:r>
              <a:rPr lang="en-US" altLang="zh-CN" sz="2400">
                <a:solidFill>
                  <a:srgbClr val="FF0000"/>
                </a:solidFill>
              </a:rPr>
              <a:t>4 </a:t>
            </a:r>
            <a:r>
              <a:rPr lang="zh-CN" altLang="en-US" sz="2400">
                <a:solidFill>
                  <a:srgbClr val="FF0000"/>
                </a:solidFill>
              </a:rPr>
              <a:t>芬兰 </a:t>
            </a:r>
            <a:r>
              <a:rPr lang="en-US" altLang="zh-CN" sz="2400">
                <a:solidFill>
                  <a:srgbClr val="FF0000"/>
                </a:solidFill>
              </a:rPr>
              <a:t>3</a:t>
            </a:r>
            <a:endParaRPr lang="zh-CN" altLang="en-US" sz="2400">
              <a:solidFill>
                <a:srgbClr val="FF0000"/>
              </a:solidFill>
            </a:endParaRPr>
          </a:p>
          <a:p>
            <a:r>
              <a:rPr lang="zh-CN" altLang="en-US" sz="2400"/>
              <a:t>第</a:t>
            </a:r>
            <a:r>
              <a:rPr lang="en-US" altLang="zh-CN" sz="2400"/>
              <a:t>7</a:t>
            </a:r>
            <a:r>
              <a:rPr lang="zh-CN" altLang="en-US" sz="2400"/>
              <a:t>届 </a:t>
            </a:r>
            <a:r>
              <a:rPr lang="zh-CN" altLang="en-US" sz="2400">
                <a:solidFill>
                  <a:srgbClr val="FFC000"/>
                </a:solidFill>
              </a:rPr>
              <a:t>意大利科蒂纳丹佩佐 </a:t>
            </a:r>
            <a:r>
              <a:rPr lang="en-US" altLang="zh-CN" sz="2400"/>
              <a:t>1956</a:t>
            </a:r>
            <a:r>
              <a:rPr lang="zh-CN" altLang="en-US" sz="2400"/>
              <a:t>　</a:t>
            </a:r>
            <a:r>
              <a:rPr lang="zh-CN" altLang="en-US" sz="2400">
                <a:solidFill>
                  <a:srgbClr val="FF0000"/>
                </a:solidFill>
              </a:rPr>
              <a:t>苏联 </a:t>
            </a:r>
            <a:r>
              <a:rPr lang="en-US" altLang="zh-CN" sz="2400">
                <a:solidFill>
                  <a:srgbClr val="FF0000"/>
                </a:solidFill>
              </a:rPr>
              <a:t>7 </a:t>
            </a:r>
            <a:r>
              <a:rPr lang="zh-CN" altLang="en-US" sz="2400">
                <a:solidFill>
                  <a:srgbClr val="FF0000"/>
                </a:solidFill>
              </a:rPr>
              <a:t>奥地利 </a:t>
            </a:r>
            <a:r>
              <a:rPr lang="en-US" altLang="zh-CN" sz="2400">
                <a:solidFill>
                  <a:srgbClr val="FF0000"/>
                </a:solidFill>
              </a:rPr>
              <a:t>4 </a:t>
            </a:r>
            <a:r>
              <a:rPr lang="zh-CN" altLang="en-US" sz="2400">
                <a:solidFill>
                  <a:srgbClr val="FF0000"/>
                </a:solidFill>
              </a:rPr>
              <a:t>芬兰 </a:t>
            </a:r>
            <a:r>
              <a:rPr lang="en-US" altLang="zh-CN" sz="2400">
                <a:solidFill>
                  <a:srgbClr val="FF0000"/>
                </a:solidFill>
              </a:rPr>
              <a:t>3</a:t>
            </a:r>
            <a:endParaRPr lang="zh-CN" altLang="en-US" sz="2400">
              <a:solidFill>
                <a:srgbClr val="FF0000"/>
              </a:solidFill>
            </a:endParaRPr>
          </a:p>
          <a:p>
            <a:r>
              <a:rPr lang="zh-CN" altLang="en-US" sz="2400"/>
              <a:t>第</a:t>
            </a:r>
            <a:r>
              <a:rPr lang="en-US" altLang="zh-CN" sz="2400"/>
              <a:t>8</a:t>
            </a:r>
            <a:r>
              <a:rPr lang="zh-CN" altLang="en-US" sz="2400"/>
              <a:t>届 </a:t>
            </a:r>
            <a:r>
              <a:rPr lang="zh-CN" altLang="en-US" sz="2400">
                <a:solidFill>
                  <a:srgbClr val="FFC000"/>
                </a:solidFill>
              </a:rPr>
              <a:t>美国斯阔谷</a:t>
            </a:r>
            <a:r>
              <a:rPr lang="zh-CN" altLang="en-US" sz="2400"/>
              <a:t> </a:t>
            </a:r>
            <a:r>
              <a:rPr lang="en-US" altLang="zh-CN" sz="2400"/>
              <a:t>1960</a:t>
            </a:r>
            <a:r>
              <a:rPr lang="zh-CN" altLang="en-US" sz="2400"/>
              <a:t>　</a:t>
            </a:r>
            <a:r>
              <a:rPr lang="zh-CN" altLang="en-US" sz="2400">
                <a:solidFill>
                  <a:srgbClr val="FF0000"/>
                </a:solidFill>
              </a:rPr>
              <a:t>苏联 </a:t>
            </a:r>
            <a:r>
              <a:rPr lang="en-US" altLang="zh-CN" sz="2400">
                <a:solidFill>
                  <a:srgbClr val="FF0000"/>
                </a:solidFill>
              </a:rPr>
              <a:t>7 </a:t>
            </a:r>
            <a:r>
              <a:rPr lang="zh-CN" altLang="en-US" sz="2400">
                <a:solidFill>
                  <a:srgbClr val="FF0000"/>
                </a:solidFill>
              </a:rPr>
              <a:t>德国 </a:t>
            </a:r>
            <a:r>
              <a:rPr lang="en-US" altLang="zh-CN" sz="2400">
                <a:solidFill>
                  <a:srgbClr val="FF0000"/>
                </a:solidFill>
              </a:rPr>
              <a:t>4 </a:t>
            </a:r>
            <a:r>
              <a:rPr lang="zh-CN" altLang="en-US" sz="2400">
                <a:solidFill>
                  <a:srgbClr val="FF0000"/>
                </a:solidFill>
              </a:rPr>
              <a:t>美国 </a:t>
            </a:r>
            <a:r>
              <a:rPr lang="en-US" altLang="zh-CN" sz="2400">
                <a:solidFill>
                  <a:srgbClr val="FF0000"/>
                </a:solidFill>
              </a:rPr>
              <a:t>3</a:t>
            </a:r>
            <a:endParaRPr lang="zh-CN" altLang="en-US" sz="2400">
              <a:solidFill>
                <a:srgbClr val="FF0000"/>
              </a:solidFill>
            </a:endParaRPr>
          </a:p>
          <a:p>
            <a:r>
              <a:rPr lang="zh-CN" altLang="en-US" sz="2400"/>
              <a:t>第</a:t>
            </a:r>
            <a:r>
              <a:rPr lang="en-US" altLang="zh-CN" sz="2400"/>
              <a:t>9</a:t>
            </a:r>
            <a:r>
              <a:rPr lang="zh-CN" altLang="en-US" sz="2400"/>
              <a:t>届 </a:t>
            </a:r>
            <a:r>
              <a:rPr lang="zh-CN" altLang="en-US" sz="2400">
                <a:solidFill>
                  <a:srgbClr val="FFC000"/>
                </a:solidFill>
              </a:rPr>
              <a:t>奥地利因斯布鲁克</a:t>
            </a:r>
            <a:r>
              <a:rPr lang="zh-CN" altLang="en-US" sz="2400"/>
              <a:t> </a:t>
            </a:r>
            <a:r>
              <a:rPr lang="en-US" altLang="zh-CN" sz="2400"/>
              <a:t>1964</a:t>
            </a:r>
            <a:r>
              <a:rPr lang="zh-CN" altLang="en-US" sz="2400"/>
              <a:t>　</a:t>
            </a:r>
            <a:r>
              <a:rPr lang="zh-CN" altLang="en-US" sz="2400">
                <a:solidFill>
                  <a:srgbClr val="FF0000"/>
                </a:solidFill>
              </a:rPr>
              <a:t>苏联 </a:t>
            </a:r>
            <a:r>
              <a:rPr lang="en-US" altLang="zh-CN" sz="2400">
                <a:solidFill>
                  <a:srgbClr val="FF0000"/>
                </a:solidFill>
              </a:rPr>
              <a:t>11 </a:t>
            </a:r>
            <a:r>
              <a:rPr lang="zh-CN" altLang="en-US" sz="2400">
                <a:solidFill>
                  <a:srgbClr val="FF0000"/>
                </a:solidFill>
              </a:rPr>
              <a:t>奥地利 </a:t>
            </a:r>
            <a:r>
              <a:rPr lang="en-US" altLang="zh-CN" sz="2400">
                <a:solidFill>
                  <a:srgbClr val="FF0000"/>
                </a:solidFill>
              </a:rPr>
              <a:t>4 </a:t>
            </a:r>
            <a:r>
              <a:rPr lang="zh-CN" altLang="en-US" sz="2400">
                <a:solidFill>
                  <a:srgbClr val="FF0000"/>
                </a:solidFill>
              </a:rPr>
              <a:t>挪威 </a:t>
            </a:r>
            <a:r>
              <a:rPr lang="en-US" altLang="zh-CN" sz="2400">
                <a:solidFill>
                  <a:srgbClr val="FF0000"/>
                </a:solidFill>
              </a:rPr>
              <a:t>3</a:t>
            </a:r>
            <a:endParaRPr lang="zh-CN" altLang="en-US" sz="2400">
              <a:solidFill>
                <a:srgbClr val="FF0000"/>
              </a:solidFill>
            </a:endParaRPr>
          </a:p>
          <a:p>
            <a:r>
              <a:rPr lang="zh-CN" altLang="en-US" sz="2400"/>
              <a:t>第</a:t>
            </a:r>
            <a:r>
              <a:rPr lang="en-US" altLang="zh-CN" sz="2400"/>
              <a:t>10</a:t>
            </a:r>
            <a:r>
              <a:rPr lang="zh-CN" altLang="en-US" sz="2400"/>
              <a:t>届 </a:t>
            </a:r>
            <a:r>
              <a:rPr lang="zh-CN" altLang="en-US" sz="2400">
                <a:solidFill>
                  <a:srgbClr val="FFC000"/>
                </a:solidFill>
              </a:rPr>
              <a:t>法国格勒诺布尔</a:t>
            </a:r>
            <a:r>
              <a:rPr lang="zh-CN" altLang="en-US" sz="2400"/>
              <a:t> </a:t>
            </a:r>
            <a:r>
              <a:rPr lang="en-US" altLang="zh-CN" sz="2400"/>
              <a:t>1968</a:t>
            </a:r>
            <a:r>
              <a:rPr lang="zh-CN" altLang="en-US" sz="2400"/>
              <a:t>　</a:t>
            </a:r>
            <a:r>
              <a:rPr lang="zh-CN" altLang="en-US" sz="2400">
                <a:solidFill>
                  <a:srgbClr val="FF0000"/>
                </a:solidFill>
              </a:rPr>
              <a:t>挪威 </a:t>
            </a:r>
            <a:r>
              <a:rPr lang="en-US" altLang="zh-CN" sz="2400">
                <a:solidFill>
                  <a:srgbClr val="FF0000"/>
                </a:solidFill>
              </a:rPr>
              <a:t>6 </a:t>
            </a:r>
            <a:r>
              <a:rPr lang="zh-CN" altLang="en-US" sz="2400">
                <a:solidFill>
                  <a:srgbClr val="FF0000"/>
                </a:solidFill>
              </a:rPr>
              <a:t>苏联 </a:t>
            </a:r>
            <a:r>
              <a:rPr lang="en-US" altLang="zh-CN" sz="2400">
                <a:solidFill>
                  <a:srgbClr val="FF0000"/>
                </a:solidFill>
              </a:rPr>
              <a:t>5 </a:t>
            </a:r>
            <a:r>
              <a:rPr lang="zh-CN" altLang="en-US" sz="2400">
                <a:solidFill>
                  <a:srgbClr val="FF0000"/>
                </a:solidFill>
              </a:rPr>
              <a:t>法国 </a:t>
            </a:r>
            <a:r>
              <a:rPr lang="en-US" altLang="zh-CN" sz="2400">
                <a:solidFill>
                  <a:srgbClr val="FF0000"/>
                </a:solidFill>
              </a:rPr>
              <a:t>3</a:t>
            </a:r>
            <a:endParaRPr lang="zh-CN" altLang="en-US" sz="2400">
              <a:solidFill>
                <a:srgbClr val="FF0000"/>
              </a:solidFill>
            </a:endParaRPr>
          </a:p>
          <a:p>
            <a:r>
              <a:rPr lang="zh-CN" altLang="en-US" sz="2400"/>
              <a:t>第</a:t>
            </a:r>
            <a:r>
              <a:rPr lang="en-US" altLang="zh-CN" sz="2400"/>
              <a:t>11</a:t>
            </a:r>
            <a:r>
              <a:rPr lang="zh-CN" altLang="en-US" sz="2400"/>
              <a:t>届 </a:t>
            </a:r>
            <a:r>
              <a:rPr lang="zh-CN" altLang="en-US" sz="2400">
                <a:solidFill>
                  <a:srgbClr val="FFC000"/>
                </a:solidFill>
              </a:rPr>
              <a:t>日本札幌</a:t>
            </a:r>
            <a:r>
              <a:rPr lang="zh-CN" altLang="en-US" sz="2400"/>
              <a:t> </a:t>
            </a:r>
            <a:r>
              <a:rPr lang="en-US" altLang="zh-CN" sz="2400"/>
              <a:t>1972</a:t>
            </a:r>
            <a:r>
              <a:rPr lang="zh-CN" altLang="en-US" sz="2400"/>
              <a:t>　</a:t>
            </a:r>
            <a:r>
              <a:rPr lang="zh-CN" altLang="en-US" sz="2400">
                <a:solidFill>
                  <a:srgbClr val="FF0000"/>
                </a:solidFill>
              </a:rPr>
              <a:t>苏联 </a:t>
            </a:r>
            <a:r>
              <a:rPr lang="en-US" altLang="zh-CN" sz="2400">
                <a:solidFill>
                  <a:srgbClr val="FF0000"/>
                </a:solidFill>
              </a:rPr>
              <a:t>8 </a:t>
            </a:r>
            <a:r>
              <a:rPr lang="zh-CN" altLang="en-US" sz="2400">
                <a:solidFill>
                  <a:srgbClr val="FF0000"/>
                </a:solidFill>
              </a:rPr>
              <a:t>东德 </a:t>
            </a:r>
            <a:r>
              <a:rPr lang="en-US" altLang="zh-CN" sz="2400">
                <a:solidFill>
                  <a:srgbClr val="FF0000"/>
                </a:solidFill>
              </a:rPr>
              <a:t>4 </a:t>
            </a:r>
            <a:r>
              <a:rPr lang="zh-CN" altLang="en-US" sz="2400">
                <a:solidFill>
                  <a:srgbClr val="FF0000"/>
                </a:solidFill>
              </a:rPr>
              <a:t>瑞士 </a:t>
            </a:r>
            <a:r>
              <a:rPr lang="en-US" altLang="zh-CN" sz="2400">
                <a:solidFill>
                  <a:srgbClr val="FF0000"/>
                </a:solidFill>
              </a:rPr>
              <a:t>4</a:t>
            </a:r>
            <a:endParaRPr lang="zh-CN" altLang="en-US" sz="2400">
              <a:solidFill>
                <a:srgbClr val="FF0000"/>
              </a:solidFill>
            </a:endParaRPr>
          </a:p>
          <a:p>
            <a:r>
              <a:rPr lang="zh-CN" altLang="en-US" sz="2400"/>
              <a:t>第</a:t>
            </a:r>
            <a:r>
              <a:rPr lang="en-US" altLang="zh-CN" sz="2400"/>
              <a:t>12</a:t>
            </a:r>
            <a:r>
              <a:rPr lang="zh-CN" altLang="en-US" sz="2400"/>
              <a:t>届 </a:t>
            </a:r>
            <a:r>
              <a:rPr lang="zh-CN" altLang="en-US" sz="2400">
                <a:solidFill>
                  <a:srgbClr val="E7D709"/>
                </a:solidFill>
              </a:rPr>
              <a:t>奥地利因斯布鲁克 </a:t>
            </a:r>
            <a:r>
              <a:rPr lang="en-US" altLang="zh-CN" sz="2400"/>
              <a:t>1976      </a:t>
            </a:r>
            <a:r>
              <a:rPr lang="zh-CN" altLang="en-US" sz="2400">
                <a:solidFill>
                  <a:srgbClr val="FF0000"/>
                </a:solidFill>
              </a:rPr>
              <a:t>苏联 </a:t>
            </a:r>
            <a:r>
              <a:rPr lang="en-US" altLang="zh-CN" sz="2400">
                <a:solidFill>
                  <a:srgbClr val="FF0000"/>
                </a:solidFill>
              </a:rPr>
              <a:t>13 </a:t>
            </a:r>
            <a:r>
              <a:rPr lang="zh-CN" altLang="en-US" sz="2400">
                <a:solidFill>
                  <a:srgbClr val="FF0000"/>
                </a:solidFill>
              </a:rPr>
              <a:t>东德 </a:t>
            </a:r>
            <a:r>
              <a:rPr lang="en-US" altLang="zh-CN" sz="2400">
                <a:solidFill>
                  <a:srgbClr val="FF0000"/>
                </a:solidFill>
              </a:rPr>
              <a:t>7 </a:t>
            </a:r>
            <a:r>
              <a:rPr lang="zh-CN" altLang="en-US" sz="2400">
                <a:solidFill>
                  <a:srgbClr val="FF0000"/>
                </a:solidFill>
              </a:rPr>
              <a:t>美国 </a:t>
            </a:r>
            <a:r>
              <a:rPr lang="en-US" altLang="zh-CN" sz="2400">
                <a:solidFill>
                  <a:srgbClr val="FF0000"/>
                </a:solidFill>
              </a:rPr>
              <a:t>3</a:t>
            </a:r>
            <a:endParaRPr lang="zh-CN" altLang="en-US" sz="2400">
              <a:solidFill>
                <a:srgbClr val="FF0000"/>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71414"/>
            <a:ext cx="8229600" cy="1143000"/>
          </a:xfrm>
        </p:spPr>
        <p:txBody>
          <a:bodyPr>
            <a:normAutofit fontScale="90000"/>
          </a:bodyPr>
          <a:lstStyle/>
          <a:p>
            <a:r>
              <a:rPr lang="zh-CN" altLang="en-US"/>
              <a:t>冬奥会历届举办时间、城市和奖牌</a:t>
            </a:r>
          </a:p>
        </p:txBody>
      </p:sp>
      <p:sp>
        <p:nvSpPr>
          <p:cNvPr id="3" name="内容占位符 2"/>
          <p:cNvSpPr>
            <a:spLocks noGrp="1"/>
          </p:cNvSpPr>
          <p:nvPr>
            <p:ph idx="1"/>
          </p:nvPr>
        </p:nvSpPr>
        <p:spPr>
          <a:xfrm>
            <a:off x="1881158" y="1000108"/>
            <a:ext cx="8429684" cy="4525963"/>
          </a:xfrm>
        </p:spPr>
        <p:txBody>
          <a:bodyPr>
            <a:noAutofit/>
          </a:bodyPr>
          <a:lstStyle/>
          <a:p>
            <a:r>
              <a:rPr lang="zh-CN" altLang="en-US" sz="2400"/>
              <a:t>第</a:t>
            </a:r>
            <a:r>
              <a:rPr lang="en-US" altLang="zh-CN" sz="2400"/>
              <a:t>13</a:t>
            </a:r>
            <a:r>
              <a:rPr lang="zh-CN" altLang="en-US" sz="2400"/>
              <a:t>届 </a:t>
            </a:r>
            <a:r>
              <a:rPr lang="zh-CN" altLang="en-US" sz="2400">
                <a:solidFill>
                  <a:srgbClr val="FFC000"/>
                </a:solidFill>
              </a:rPr>
              <a:t>美国普莱西德湖 </a:t>
            </a:r>
            <a:r>
              <a:rPr lang="en-US" altLang="zh-CN" sz="2400"/>
              <a:t>1980</a:t>
            </a:r>
            <a:r>
              <a:rPr lang="zh-CN" altLang="en-US" sz="2400"/>
              <a:t>　</a:t>
            </a:r>
            <a:r>
              <a:rPr lang="zh-CN" altLang="en-US" sz="2400">
                <a:solidFill>
                  <a:srgbClr val="FF0000"/>
                </a:solidFill>
              </a:rPr>
              <a:t>苏联 </a:t>
            </a:r>
            <a:r>
              <a:rPr lang="en-US" altLang="zh-CN" sz="2400">
                <a:solidFill>
                  <a:srgbClr val="FF0000"/>
                </a:solidFill>
              </a:rPr>
              <a:t>10 </a:t>
            </a:r>
            <a:r>
              <a:rPr lang="zh-CN" altLang="en-US" sz="2400">
                <a:solidFill>
                  <a:srgbClr val="FF0000"/>
                </a:solidFill>
              </a:rPr>
              <a:t>东德 </a:t>
            </a:r>
            <a:r>
              <a:rPr lang="en-US" altLang="zh-CN" sz="2400">
                <a:solidFill>
                  <a:srgbClr val="FF0000"/>
                </a:solidFill>
              </a:rPr>
              <a:t>9 </a:t>
            </a:r>
            <a:r>
              <a:rPr lang="zh-CN" altLang="en-US" sz="2400">
                <a:solidFill>
                  <a:srgbClr val="FF0000"/>
                </a:solidFill>
              </a:rPr>
              <a:t>美国 </a:t>
            </a:r>
            <a:r>
              <a:rPr lang="en-US" altLang="zh-CN" sz="2400">
                <a:solidFill>
                  <a:srgbClr val="FF0000"/>
                </a:solidFill>
              </a:rPr>
              <a:t>6</a:t>
            </a:r>
            <a:endParaRPr lang="zh-CN" altLang="en-US" sz="2400">
              <a:solidFill>
                <a:srgbClr val="FF0000"/>
              </a:solidFill>
            </a:endParaRPr>
          </a:p>
          <a:p>
            <a:r>
              <a:rPr lang="zh-CN" altLang="en-US" sz="2400"/>
              <a:t>第</a:t>
            </a:r>
            <a:r>
              <a:rPr lang="en-US" altLang="zh-CN" sz="2400"/>
              <a:t>14</a:t>
            </a:r>
            <a:r>
              <a:rPr lang="zh-CN" altLang="en-US" sz="2400"/>
              <a:t>届 </a:t>
            </a:r>
            <a:r>
              <a:rPr lang="zh-CN" altLang="en-US" sz="2400">
                <a:solidFill>
                  <a:srgbClr val="FFC000"/>
                </a:solidFill>
              </a:rPr>
              <a:t>南斯拉夫萨拉热窝</a:t>
            </a:r>
            <a:r>
              <a:rPr lang="zh-CN" altLang="en-US" sz="2400"/>
              <a:t> </a:t>
            </a:r>
            <a:r>
              <a:rPr lang="en-US" altLang="zh-CN" sz="2400"/>
              <a:t>1984          </a:t>
            </a:r>
            <a:r>
              <a:rPr lang="zh-CN" altLang="en-US" sz="2400">
                <a:solidFill>
                  <a:srgbClr val="FF0000"/>
                </a:solidFill>
              </a:rPr>
              <a:t>东德 </a:t>
            </a:r>
            <a:r>
              <a:rPr lang="en-US" altLang="zh-CN" sz="2400">
                <a:solidFill>
                  <a:srgbClr val="FF0000"/>
                </a:solidFill>
              </a:rPr>
              <a:t>9 </a:t>
            </a:r>
            <a:r>
              <a:rPr lang="zh-CN" altLang="en-US" sz="2400">
                <a:solidFill>
                  <a:srgbClr val="FF0000"/>
                </a:solidFill>
              </a:rPr>
              <a:t>苏联 </a:t>
            </a:r>
            <a:r>
              <a:rPr lang="en-US" altLang="zh-CN" sz="2400">
                <a:solidFill>
                  <a:srgbClr val="FF0000"/>
                </a:solidFill>
              </a:rPr>
              <a:t>6 </a:t>
            </a:r>
            <a:r>
              <a:rPr lang="zh-CN" altLang="en-US" sz="2400">
                <a:solidFill>
                  <a:srgbClr val="FF0000"/>
                </a:solidFill>
              </a:rPr>
              <a:t>美国 </a:t>
            </a:r>
            <a:r>
              <a:rPr lang="en-US" altLang="zh-CN" sz="2400">
                <a:solidFill>
                  <a:srgbClr val="FF0000"/>
                </a:solidFill>
              </a:rPr>
              <a:t>4</a:t>
            </a:r>
            <a:endParaRPr lang="zh-CN" altLang="en-US" sz="2400">
              <a:solidFill>
                <a:srgbClr val="FF0000"/>
              </a:solidFill>
            </a:endParaRPr>
          </a:p>
          <a:p>
            <a:r>
              <a:rPr lang="zh-CN" altLang="en-US" sz="2400"/>
              <a:t>第</a:t>
            </a:r>
            <a:r>
              <a:rPr lang="en-US" altLang="zh-CN" sz="2400"/>
              <a:t>15</a:t>
            </a:r>
            <a:r>
              <a:rPr lang="zh-CN" altLang="en-US" sz="2400"/>
              <a:t>届 </a:t>
            </a:r>
            <a:r>
              <a:rPr lang="zh-CN" altLang="en-US" sz="2400">
                <a:solidFill>
                  <a:srgbClr val="FFC000"/>
                </a:solidFill>
              </a:rPr>
              <a:t>加拿大卡尔加里</a:t>
            </a:r>
            <a:r>
              <a:rPr lang="zh-CN" altLang="en-US" sz="2400"/>
              <a:t> </a:t>
            </a:r>
            <a:r>
              <a:rPr lang="en-US" altLang="zh-CN" sz="2400"/>
              <a:t>1988</a:t>
            </a:r>
            <a:r>
              <a:rPr lang="zh-CN" altLang="en-US" sz="2400"/>
              <a:t>　</a:t>
            </a:r>
            <a:r>
              <a:rPr lang="zh-CN" altLang="en-US" sz="2400">
                <a:solidFill>
                  <a:srgbClr val="FF0000"/>
                </a:solidFill>
              </a:rPr>
              <a:t>苏联 </a:t>
            </a:r>
            <a:r>
              <a:rPr lang="en-US" altLang="zh-CN" sz="2400">
                <a:solidFill>
                  <a:srgbClr val="FF0000"/>
                </a:solidFill>
              </a:rPr>
              <a:t>11 </a:t>
            </a:r>
            <a:r>
              <a:rPr lang="zh-CN" altLang="en-US" sz="2400">
                <a:solidFill>
                  <a:srgbClr val="FF0000"/>
                </a:solidFill>
              </a:rPr>
              <a:t>东德 </a:t>
            </a:r>
            <a:r>
              <a:rPr lang="en-US" altLang="zh-CN" sz="2400">
                <a:solidFill>
                  <a:srgbClr val="FF0000"/>
                </a:solidFill>
              </a:rPr>
              <a:t>9 </a:t>
            </a:r>
            <a:r>
              <a:rPr lang="zh-CN" altLang="en-US" sz="2400">
                <a:solidFill>
                  <a:srgbClr val="FF0000"/>
                </a:solidFill>
              </a:rPr>
              <a:t>瑞士 </a:t>
            </a:r>
            <a:r>
              <a:rPr lang="en-US" altLang="zh-CN" sz="2400">
                <a:solidFill>
                  <a:srgbClr val="FF0000"/>
                </a:solidFill>
              </a:rPr>
              <a:t>5</a:t>
            </a:r>
            <a:endParaRPr lang="zh-CN" altLang="en-US" sz="2400">
              <a:solidFill>
                <a:srgbClr val="FF0000"/>
              </a:solidFill>
            </a:endParaRPr>
          </a:p>
          <a:p>
            <a:r>
              <a:rPr lang="zh-CN" altLang="en-US" sz="2400"/>
              <a:t>第</a:t>
            </a:r>
            <a:r>
              <a:rPr lang="en-US" altLang="zh-CN" sz="2400"/>
              <a:t>16</a:t>
            </a:r>
            <a:r>
              <a:rPr lang="zh-CN" altLang="en-US" sz="2400"/>
              <a:t>届 </a:t>
            </a:r>
            <a:r>
              <a:rPr lang="zh-CN" altLang="en-US" sz="2400">
                <a:solidFill>
                  <a:srgbClr val="FFC000"/>
                </a:solidFill>
              </a:rPr>
              <a:t>法国阿尔贝维尔</a:t>
            </a:r>
            <a:r>
              <a:rPr lang="zh-CN" altLang="en-US" sz="2400"/>
              <a:t> </a:t>
            </a:r>
            <a:r>
              <a:rPr lang="en-US" altLang="zh-CN" sz="2400"/>
              <a:t>1992              </a:t>
            </a:r>
            <a:r>
              <a:rPr lang="zh-CN" altLang="en-US" sz="2400">
                <a:solidFill>
                  <a:srgbClr val="FF0000"/>
                </a:solidFill>
              </a:rPr>
              <a:t>德国 </a:t>
            </a:r>
            <a:r>
              <a:rPr lang="en-US" altLang="zh-CN" sz="2400">
                <a:solidFill>
                  <a:srgbClr val="FF0000"/>
                </a:solidFill>
              </a:rPr>
              <a:t>10 </a:t>
            </a:r>
            <a:r>
              <a:rPr lang="zh-CN" altLang="en-US" sz="2400">
                <a:solidFill>
                  <a:srgbClr val="FF0000"/>
                </a:solidFill>
              </a:rPr>
              <a:t>独联体 </a:t>
            </a:r>
            <a:r>
              <a:rPr lang="en-US" altLang="zh-CN" sz="2400">
                <a:solidFill>
                  <a:srgbClr val="FF0000"/>
                </a:solidFill>
              </a:rPr>
              <a:t>9 </a:t>
            </a:r>
            <a:r>
              <a:rPr lang="zh-CN" altLang="en-US" sz="2400">
                <a:solidFill>
                  <a:srgbClr val="FF0000"/>
                </a:solidFill>
              </a:rPr>
              <a:t>挪威 </a:t>
            </a:r>
            <a:r>
              <a:rPr lang="en-US" altLang="zh-CN" sz="2400">
                <a:solidFill>
                  <a:srgbClr val="FF0000"/>
                </a:solidFill>
              </a:rPr>
              <a:t>9</a:t>
            </a:r>
            <a:endParaRPr lang="zh-CN" altLang="en-US" sz="2800">
              <a:solidFill>
                <a:srgbClr val="FF0000"/>
              </a:solidFill>
            </a:endParaRPr>
          </a:p>
          <a:p>
            <a:r>
              <a:rPr lang="zh-CN" altLang="en-US" sz="2400"/>
              <a:t>第</a:t>
            </a:r>
            <a:r>
              <a:rPr lang="en-US" altLang="zh-CN" sz="2400"/>
              <a:t>17</a:t>
            </a:r>
            <a:r>
              <a:rPr lang="zh-CN" altLang="en-US" sz="2400"/>
              <a:t>届 </a:t>
            </a:r>
            <a:r>
              <a:rPr lang="zh-CN" altLang="en-US" sz="2400">
                <a:solidFill>
                  <a:srgbClr val="FFC000"/>
                </a:solidFill>
              </a:rPr>
              <a:t>挪威利勒哈默尔</a:t>
            </a:r>
            <a:r>
              <a:rPr lang="zh-CN" altLang="en-US" sz="2400"/>
              <a:t> </a:t>
            </a:r>
            <a:r>
              <a:rPr lang="en-US" altLang="zh-CN" sz="2400"/>
              <a:t>1994</a:t>
            </a:r>
            <a:r>
              <a:rPr lang="zh-CN" altLang="en-US" sz="2400"/>
              <a:t>　</a:t>
            </a:r>
            <a:r>
              <a:rPr lang="zh-CN" altLang="en-US" sz="2400">
                <a:solidFill>
                  <a:srgbClr val="FF0000"/>
                </a:solidFill>
              </a:rPr>
              <a:t>俄罗斯 </a:t>
            </a:r>
            <a:r>
              <a:rPr lang="en-US" altLang="zh-CN" sz="2400">
                <a:solidFill>
                  <a:srgbClr val="FF0000"/>
                </a:solidFill>
              </a:rPr>
              <a:t>11 </a:t>
            </a:r>
            <a:r>
              <a:rPr lang="zh-CN" altLang="en-US" sz="2400">
                <a:solidFill>
                  <a:srgbClr val="FF0000"/>
                </a:solidFill>
              </a:rPr>
              <a:t>挪威 </a:t>
            </a:r>
            <a:r>
              <a:rPr lang="en-US" altLang="zh-CN" sz="2400">
                <a:solidFill>
                  <a:srgbClr val="FF0000"/>
                </a:solidFill>
              </a:rPr>
              <a:t>10 </a:t>
            </a:r>
            <a:r>
              <a:rPr lang="zh-CN" altLang="en-US" sz="2400">
                <a:solidFill>
                  <a:srgbClr val="FF0000"/>
                </a:solidFill>
              </a:rPr>
              <a:t>德国 </a:t>
            </a:r>
            <a:r>
              <a:rPr lang="en-US" altLang="zh-CN" sz="2400">
                <a:solidFill>
                  <a:srgbClr val="FF0000"/>
                </a:solidFill>
              </a:rPr>
              <a:t>9</a:t>
            </a:r>
            <a:endParaRPr lang="zh-CN" altLang="en-US" sz="2400">
              <a:solidFill>
                <a:srgbClr val="FF0000"/>
              </a:solidFill>
            </a:endParaRPr>
          </a:p>
          <a:p>
            <a:r>
              <a:rPr lang="zh-CN" altLang="en-US" sz="2400"/>
              <a:t>第</a:t>
            </a:r>
            <a:r>
              <a:rPr lang="en-US" altLang="zh-CN" sz="2400"/>
              <a:t>18</a:t>
            </a:r>
            <a:r>
              <a:rPr lang="zh-CN" altLang="en-US" sz="2400"/>
              <a:t>届 </a:t>
            </a:r>
            <a:r>
              <a:rPr lang="zh-CN" altLang="en-US" sz="2400">
                <a:solidFill>
                  <a:srgbClr val="FFC000"/>
                </a:solidFill>
              </a:rPr>
              <a:t>日本长野</a:t>
            </a:r>
            <a:r>
              <a:rPr lang="zh-CN" altLang="en-US" sz="2400"/>
              <a:t> </a:t>
            </a:r>
            <a:r>
              <a:rPr lang="en-US" altLang="zh-CN" sz="2400"/>
              <a:t>1998</a:t>
            </a:r>
            <a:r>
              <a:rPr lang="zh-CN" altLang="en-US" sz="2400"/>
              <a:t>　</a:t>
            </a:r>
            <a:r>
              <a:rPr lang="zh-CN" altLang="en-US" sz="2400">
                <a:solidFill>
                  <a:srgbClr val="FF0000"/>
                </a:solidFill>
              </a:rPr>
              <a:t>德国 </a:t>
            </a:r>
            <a:r>
              <a:rPr lang="en-US" altLang="zh-CN" sz="2400">
                <a:solidFill>
                  <a:srgbClr val="FF0000"/>
                </a:solidFill>
              </a:rPr>
              <a:t>12 </a:t>
            </a:r>
            <a:r>
              <a:rPr lang="zh-CN" altLang="en-US" sz="2400">
                <a:solidFill>
                  <a:srgbClr val="FF0000"/>
                </a:solidFill>
              </a:rPr>
              <a:t>挪威 </a:t>
            </a:r>
            <a:r>
              <a:rPr lang="en-US" altLang="zh-CN" sz="2400">
                <a:solidFill>
                  <a:srgbClr val="FF0000"/>
                </a:solidFill>
              </a:rPr>
              <a:t>10 </a:t>
            </a:r>
            <a:r>
              <a:rPr lang="zh-CN" altLang="en-US" sz="2400">
                <a:solidFill>
                  <a:srgbClr val="FF0000"/>
                </a:solidFill>
              </a:rPr>
              <a:t>俄罗斯 </a:t>
            </a:r>
            <a:r>
              <a:rPr lang="en-US" altLang="zh-CN" sz="2400">
                <a:solidFill>
                  <a:srgbClr val="FF0000"/>
                </a:solidFill>
              </a:rPr>
              <a:t>9</a:t>
            </a:r>
            <a:endParaRPr lang="zh-CN" altLang="en-US" sz="2400">
              <a:solidFill>
                <a:srgbClr val="FF0000"/>
              </a:solidFill>
            </a:endParaRPr>
          </a:p>
          <a:p>
            <a:r>
              <a:rPr lang="zh-CN" altLang="en-US" sz="2400"/>
              <a:t>第</a:t>
            </a:r>
            <a:r>
              <a:rPr lang="en-US" altLang="zh-CN" sz="2400"/>
              <a:t>19</a:t>
            </a:r>
            <a:r>
              <a:rPr lang="zh-CN" altLang="en-US" sz="2400"/>
              <a:t>届 </a:t>
            </a:r>
            <a:r>
              <a:rPr lang="zh-CN" altLang="en-US" sz="2400">
                <a:solidFill>
                  <a:srgbClr val="FFC000"/>
                </a:solidFill>
              </a:rPr>
              <a:t>美国盐湖城</a:t>
            </a:r>
            <a:r>
              <a:rPr lang="zh-CN" altLang="en-US" sz="2400"/>
              <a:t> </a:t>
            </a:r>
            <a:r>
              <a:rPr lang="en-US" altLang="zh-CN" sz="2400"/>
              <a:t>2002</a:t>
            </a:r>
            <a:r>
              <a:rPr lang="zh-CN" altLang="en-US" sz="2400"/>
              <a:t>　</a:t>
            </a:r>
            <a:r>
              <a:rPr lang="zh-CN" altLang="en-US" sz="2400">
                <a:solidFill>
                  <a:srgbClr val="FF0000"/>
                </a:solidFill>
              </a:rPr>
              <a:t>挪威 </a:t>
            </a:r>
            <a:r>
              <a:rPr lang="en-US" altLang="zh-CN" sz="2400">
                <a:solidFill>
                  <a:srgbClr val="FF0000"/>
                </a:solidFill>
              </a:rPr>
              <a:t>13 </a:t>
            </a:r>
            <a:r>
              <a:rPr lang="zh-CN" altLang="en-US" sz="2400">
                <a:solidFill>
                  <a:srgbClr val="FF0000"/>
                </a:solidFill>
              </a:rPr>
              <a:t>德国 </a:t>
            </a:r>
            <a:r>
              <a:rPr lang="en-US" altLang="zh-CN" sz="2400">
                <a:solidFill>
                  <a:srgbClr val="FF0000"/>
                </a:solidFill>
              </a:rPr>
              <a:t>12 </a:t>
            </a:r>
            <a:r>
              <a:rPr lang="zh-CN" altLang="en-US" sz="2400">
                <a:solidFill>
                  <a:srgbClr val="FF0000"/>
                </a:solidFill>
              </a:rPr>
              <a:t>美国 </a:t>
            </a:r>
            <a:r>
              <a:rPr lang="en-US" altLang="zh-CN" sz="2400">
                <a:solidFill>
                  <a:srgbClr val="FF0000"/>
                </a:solidFill>
              </a:rPr>
              <a:t>10</a:t>
            </a:r>
            <a:endParaRPr lang="zh-CN" altLang="en-US" sz="2400">
              <a:solidFill>
                <a:srgbClr val="FF0000"/>
              </a:solidFill>
            </a:endParaRPr>
          </a:p>
          <a:p>
            <a:r>
              <a:rPr lang="zh-CN" altLang="en-US" sz="2400"/>
              <a:t>第</a:t>
            </a:r>
            <a:r>
              <a:rPr lang="en-US" altLang="zh-CN" sz="2400"/>
              <a:t>20</a:t>
            </a:r>
            <a:r>
              <a:rPr lang="zh-CN" altLang="en-US" sz="2400"/>
              <a:t>届 </a:t>
            </a:r>
            <a:r>
              <a:rPr lang="zh-CN" altLang="en-US" sz="2400">
                <a:solidFill>
                  <a:srgbClr val="FFC000"/>
                </a:solidFill>
              </a:rPr>
              <a:t>意大利都灵 </a:t>
            </a:r>
            <a:r>
              <a:rPr lang="en-US" altLang="zh-CN" sz="2400"/>
              <a:t>2006       </a:t>
            </a:r>
            <a:r>
              <a:rPr lang="zh-CN" altLang="en-US" sz="2400">
                <a:solidFill>
                  <a:srgbClr val="FF0000"/>
                </a:solidFill>
              </a:rPr>
              <a:t>德国 </a:t>
            </a:r>
            <a:r>
              <a:rPr lang="en-US" altLang="zh-CN" sz="2400">
                <a:solidFill>
                  <a:srgbClr val="FF0000"/>
                </a:solidFill>
              </a:rPr>
              <a:t>11 </a:t>
            </a:r>
            <a:r>
              <a:rPr lang="zh-CN" altLang="en-US" sz="2400">
                <a:solidFill>
                  <a:srgbClr val="FF0000"/>
                </a:solidFill>
              </a:rPr>
              <a:t>美国 </a:t>
            </a:r>
            <a:r>
              <a:rPr lang="en-US" altLang="zh-CN" sz="2400">
                <a:solidFill>
                  <a:srgbClr val="FF0000"/>
                </a:solidFill>
              </a:rPr>
              <a:t>9 </a:t>
            </a:r>
            <a:r>
              <a:rPr lang="zh-CN" altLang="en-US" sz="2400">
                <a:solidFill>
                  <a:srgbClr val="FF0000"/>
                </a:solidFill>
              </a:rPr>
              <a:t>奥地利 </a:t>
            </a:r>
            <a:r>
              <a:rPr lang="en-US" altLang="zh-CN" sz="2400">
                <a:solidFill>
                  <a:srgbClr val="FF0000"/>
                </a:solidFill>
              </a:rPr>
              <a:t>9</a:t>
            </a:r>
            <a:endParaRPr lang="zh-CN" altLang="en-US" sz="2400">
              <a:solidFill>
                <a:srgbClr val="FF0000"/>
              </a:solidFill>
            </a:endParaRPr>
          </a:p>
          <a:p>
            <a:r>
              <a:rPr lang="zh-CN" altLang="en-US" sz="2400"/>
              <a:t>第</a:t>
            </a:r>
            <a:r>
              <a:rPr lang="en-US" altLang="zh-CN" sz="2400"/>
              <a:t>21</a:t>
            </a:r>
            <a:r>
              <a:rPr lang="zh-CN" altLang="en-US" sz="2400"/>
              <a:t>届 </a:t>
            </a:r>
            <a:r>
              <a:rPr lang="zh-CN" altLang="en-US" sz="2400">
                <a:solidFill>
                  <a:srgbClr val="FFC000"/>
                </a:solidFill>
              </a:rPr>
              <a:t>加拿大温哥华</a:t>
            </a:r>
            <a:r>
              <a:rPr lang="zh-CN" altLang="en-US" sz="2400"/>
              <a:t> </a:t>
            </a:r>
            <a:r>
              <a:rPr lang="en-US" altLang="zh-CN" sz="2400"/>
              <a:t>2010     </a:t>
            </a:r>
            <a:r>
              <a:rPr lang="zh-CN" altLang="en-US" sz="2400">
                <a:solidFill>
                  <a:srgbClr val="FF0000"/>
                </a:solidFill>
              </a:rPr>
              <a:t>加拿大 </a:t>
            </a:r>
            <a:r>
              <a:rPr lang="en-US" altLang="zh-CN" sz="2400">
                <a:solidFill>
                  <a:srgbClr val="FF0000"/>
                </a:solidFill>
              </a:rPr>
              <a:t>14 </a:t>
            </a:r>
            <a:r>
              <a:rPr lang="zh-CN" altLang="en-US" sz="2400">
                <a:solidFill>
                  <a:srgbClr val="FF0000"/>
                </a:solidFill>
              </a:rPr>
              <a:t>德国 </a:t>
            </a:r>
            <a:r>
              <a:rPr lang="en-US" altLang="zh-CN" sz="2400">
                <a:solidFill>
                  <a:srgbClr val="FF0000"/>
                </a:solidFill>
              </a:rPr>
              <a:t>10 </a:t>
            </a:r>
            <a:r>
              <a:rPr lang="zh-CN" altLang="en-US" sz="2400">
                <a:solidFill>
                  <a:srgbClr val="FF0000"/>
                </a:solidFill>
              </a:rPr>
              <a:t>美国 </a:t>
            </a:r>
            <a:r>
              <a:rPr lang="en-US" altLang="zh-CN" sz="2400">
                <a:solidFill>
                  <a:srgbClr val="FF0000"/>
                </a:solidFill>
              </a:rPr>
              <a:t>9</a:t>
            </a:r>
            <a:endParaRPr lang="zh-CN" altLang="en-US" sz="2400">
              <a:solidFill>
                <a:srgbClr val="FF0000"/>
              </a:solidFill>
            </a:endParaRPr>
          </a:p>
          <a:p>
            <a:r>
              <a:rPr lang="zh-CN" altLang="en-US" sz="2400"/>
              <a:t>第</a:t>
            </a:r>
            <a:r>
              <a:rPr lang="en-US" altLang="zh-CN" sz="2400"/>
              <a:t>22</a:t>
            </a:r>
            <a:r>
              <a:rPr lang="zh-CN" altLang="en-US" sz="2400"/>
              <a:t>届 </a:t>
            </a:r>
            <a:r>
              <a:rPr lang="zh-CN" altLang="en-US" sz="2400">
                <a:solidFill>
                  <a:srgbClr val="FFC000"/>
                </a:solidFill>
              </a:rPr>
              <a:t>俄罗斯索契</a:t>
            </a:r>
            <a:r>
              <a:rPr lang="zh-CN" altLang="en-US" sz="2400"/>
              <a:t> </a:t>
            </a:r>
            <a:r>
              <a:rPr lang="en-US" altLang="zh-CN" sz="2400"/>
              <a:t>2014   </a:t>
            </a:r>
            <a:endParaRPr lang="zh-CN" altLang="en-US" sz="2400"/>
          </a:p>
          <a:p>
            <a:r>
              <a:rPr lang="zh-CN" altLang="en-US" sz="2400"/>
              <a:t>第</a:t>
            </a:r>
            <a:r>
              <a:rPr lang="en-US" altLang="zh-CN" sz="2400"/>
              <a:t>23</a:t>
            </a:r>
            <a:r>
              <a:rPr lang="zh-CN" altLang="en-US" sz="2400"/>
              <a:t>届 </a:t>
            </a:r>
            <a:r>
              <a:rPr lang="zh-CN" altLang="en-US" sz="2400">
                <a:solidFill>
                  <a:srgbClr val="FFC000"/>
                </a:solidFill>
              </a:rPr>
              <a:t>韩国平昌</a:t>
            </a:r>
            <a:r>
              <a:rPr lang="zh-CN" altLang="en-US" sz="2400"/>
              <a:t> </a:t>
            </a:r>
            <a:r>
              <a:rPr lang="en-US" altLang="zh-CN" sz="2400"/>
              <a:t>2018   </a:t>
            </a:r>
            <a:endParaRPr lang="zh-CN" altLang="en-US" sz="2400"/>
          </a:p>
          <a:p>
            <a:r>
              <a:rPr lang="zh-CN" altLang="en-US" sz="2400"/>
              <a:t>第</a:t>
            </a:r>
            <a:r>
              <a:rPr lang="en-US" altLang="zh-CN" sz="2400"/>
              <a:t>24</a:t>
            </a:r>
            <a:r>
              <a:rPr lang="zh-CN" altLang="en-US" sz="2400"/>
              <a:t>届（</a:t>
            </a:r>
            <a:r>
              <a:rPr lang="en-US" altLang="zh-CN" sz="2400"/>
              <a:t>2015</a:t>
            </a:r>
            <a:r>
              <a:rPr lang="zh-CN" altLang="en-US" sz="2400"/>
              <a:t>年</a:t>
            </a:r>
            <a:r>
              <a:rPr lang="en-US" altLang="zh-CN" sz="2400"/>
              <a:t>7</a:t>
            </a:r>
            <a:r>
              <a:rPr lang="zh-CN" altLang="en-US" sz="2400"/>
              <a:t>月揭晓）</a:t>
            </a:r>
            <a:r>
              <a:rPr lang="en-US" altLang="zh-CN" sz="2400"/>
              <a:t> </a:t>
            </a:r>
            <a:endParaRPr lang="zh-CN" altLang="en-US" sz="2400"/>
          </a:p>
          <a:p>
            <a:pPr>
              <a:buNone/>
            </a:pPr>
            <a:endParaRPr lang="zh-CN" altLang="en-US" sz="9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12026" t="19939" r="56410" b="5512"/>
          <a:stretch>
            <a:fillRect/>
          </a:stretch>
        </p:blipFill>
        <p:spPr>
          <a:xfrm>
            <a:off x="1519020" y="2008235"/>
            <a:ext cx="3327044" cy="3274200"/>
          </a:xfrm>
          <a:custGeom>
            <a:avLst/>
            <a:gdLst>
              <a:gd name="connsiteX0" fmla="*/ 3004552 w 3327044"/>
              <a:gd name="connsiteY0" fmla="*/ 1874885 h 3274200"/>
              <a:gd name="connsiteX1" fmla="*/ 3232589 w 3327044"/>
              <a:gd name="connsiteY1" fmla="*/ 1969341 h 3274200"/>
              <a:gd name="connsiteX2" fmla="*/ 3232589 w 3327044"/>
              <a:gd name="connsiteY2" fmla="*/ 2425415 h 3274200"/>
              <a:gd name="connsiteX3" fmla="*/ 2489358 w 3327044"/>
              <a:gd name="connsiteY3" fmla="*/ 3168646 h 3274200"/>
              <a:gd name="connsiteX4" fmla="*/ 2033284 w 3327044"/>
              <a:gd name="connsiteY4" fmla="*/ 3168646 h 3274200"/>
              <a:gd name="connsiteX5" fmla="*/ 2033284 w 3327044"/>
              <a:gd name="connsiteY5" fmla="*/ 2712572 h 3274200"/>
              <a:gd name="connsiteX6" fmla="*/ 2776515 w 3327044"/>
              <a:gd name="connsiteY6" fmla="*/ 1969341 h 3274200"/>
              <a:gd name="connsiteX7" fmla="*/ 3004552 w 3327044"/>
              <a:gd name="connsiteY7" fmla="*/ 1874885 h 3274200"/>
              <a:gd name="connsiteX8" fmla="*/ 2883470 w 3327044"/>
              <a:gd name="connsiteY8" fmla="*/ 1077580 h 3274200"/>
              <a:gd name="connsiteX9" fmla="*/ 3098684 w 3327044"/>
              <a:gd name="connsiteY9" fmla="*/ 1166725 h 3274200"/>
              <a:gd name="connsiteX10" fmla="*/ 3098684 w 3327044"/>
              <a:gd name="connsiteY10" fmla="*/ 1597152 h 3274200"/>
              <a:gd name="connsiteX11" fmla="*/ 1646490 w 3327044"/>
              <a:gd name="connsiteY11" fmla="*/ 3049346 h 3274200"/>
              <a:gd name="connsiteX12" fmla="*/ 1216063 w 3327044"/>
              <a:gd name="connsiteY12" fmla="*/ 3049346 h 3274200"/>
              <a:gd name="connsiteX13" fmla="*/ 1216062 w 3327044"/>
              <a:gd name="connsiteY13" fmla="*/ 2618918 h 3274200"/>
              <a:gd name="connsiteX14" fmla="*/ 2668256 w 3327044"/>
              <a:gd name="connsiteY14" fmla="*/ 1166725 h 3274200"/>
              <a:gd name="connsiteX15" fmla="*/ 2883470 w 3327044"/>
              <a:gd name="connsiteY15" fmla="*/ 1077580 h 3274200"/>
              <a:gd name="connsiteX16" fmla="*/ 1916125 w 3327044"/>
              <a:gd name="connsiteY16" fmla="*/ 116056 h 3274200"/>
              <a:gd name="connsiteX17" fmla="*/ 2131340 w 3327044"/>
              <a:gd name="connsiteY17" fmla="*/ 205200 h 3274200"/>
              <a:gd name="connsiteX18" fmla="*/ 2131340 w 3327044"/>
              <a:gd name="connsiteY18" fmla="*/ 635627 h 3274200"/>
              <a:gd name="connsiteX19" fmla="*/ 679146 w 3327044"/>
              <a:gd name="connsiteY19" fmla="*/ 2087821 h 3274200"/>
              <a:gd name="connsiteX20" fmla="*/ 248719 w 3327044"/>
              <a:gd name="connsiteY20" fmla="*/ 2087821 h 3274200"/>
              <a:gd name="connsiteX21" fmla="*/ 248719 w 3327044"/>
              <a:gd name="connsiteY21" fmla="*/ 1657394 h 3274200"/>
              <a:gd name="connsiteX22" fmla="*/ 1700912 w 3327044"/>
              <a:gd name="connsiteY22" fmla="*/ 205200 h 3274200"/>
              <a:gd name="connsiteX23" fmla="*/ 1916125 w 3327044"/>
              <a:gd name="connsiteY23" fmla="*/ 116056 h 3274200"/>
              <a:gd name="connsiteX24" fmla="*/ 2890212 w 3327044"/>
              <a:gd name="connsiteY24" fmla="*/ 71852 h 3274200"/>
              <a:gd name="connsiteX25" fmla="*/ 3131915 w 3327044"/>
              <a:gd name="connsiteY25" fmla="*/ 171968 h 3274200"/>
              <a:gd name="connsiteX26" fmla="*/ 3131915 w 3327044"/>
              <a:gd name="connsiteY26" fmla="*/ 655375 h 3274200"/>
              <a:gd name="connsiteX27" fmla="*/ 613205 w 3327044"/>
              <a:gd name="connsiteY27" fmla="*/ 3174084 h 3274200"/>
              <a:gd name="connsiteX28" fmla="*/ 129798 w 3327044"/>
              <a:gd name="connsiteY28" fmla="*/ 3174084 h 3274200"/>
              <a:gd name="connsiteX29" fmla="*/ 129800 w 3327044"/>
              <a:gd name="connsiteY29" fmla="*/ 3174084 h 3274200"/>
              <a:gd name="connsiteX30" fmla="*/ 129800 w 3327044"/>
              <a:gd name="connsiteY30" fmla="*/ 2690677 h 3274200"/>
              <a:gd name="connsiteX31" fmla="*/ 2648508 w 3327044"/>
              <a:gd name="connsiteY31" fmla="*/ 171968 h 3274200"/>
              <a:gd name="connsiteX32" fmla="*/ 2890212 w 3327044"/>
              <a:gd name="connsiteY32" fmla="*/ 71852 h 3274200"/>
              <a:gd name="connsiteX33" fmla="*/ 1065725 w 3327044"/>
              <a:gd name="connsiteY33" fmla="*/ 0 h 3274200"/>
              <a:gd name="connsiteX34" fmla="*/ 1293762 w 3327044"/>
              <a:gd name="connsiteY34" fmla="*/ 94456 h 3274200"/>
              <a:gd name="connsiteX35" fmla="*/ 1293762 w 3327044"/>
              <a:gd name="connsiteY35" fmla="*/ 550530 h 3274200"/>
              <a:gd name="connsiteX36" fmla="*/ 550530 w 3327044"/>
              <a:gd name="connsiteY36" fmla="*/ 1293761 h 3274200"/>
              <a:gd name="connsiteX37" fmla="*/ 94456 w 3327044"/>
              <a:gd name="connsiteY37" fmla="*/ 1293761 h 3274200"/>
              <a:gd name="connsiteX38" fmla="*/ 94456 w 3327044"/>
              <a:gd name="connsiteY38" fmla="*/ 837687 h 3274200"/>
              <a:gd name="connsiteX39" fmla="*/ 837688 w 3327044"/>
              <a:gd name="connsiteY39" fmla="*/ 94456 h 3274200"/>
              <a:gd name="connsiteX40" fmla="*/ 1065725 w 3327044"/>
              <a:gd name="connsiteY40" fmla="*/ 0 h 32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27044" h="3274200">
                <a:moveTo>
                  <a:pt x="3004552" y="1874885"/>
                </a:moveTo>
                <a:cubicBezTo>
                  <a:pt x="3087086" y="1874885"/>
                  <a:pt x="3169618" y="1906370"/>
                  <a:pt x="3232589" y="1969341"/>
                </a:cubicBezTo>
                <a:cubicBezTo>
                  <a:pt x="3358530" y="2095282"/>
                  <a:pt x="3358530" y="2299474"/>
                  <a:pt x="3232589" y="2425415"/>
                </a:cubicBezTo>
                <a:lnTo>
                  <a:pt x="2489358" y="3168646"/>
                </a:lnTo>
                <a:cubicBezTo>
                  <a:pt x="2363417" y="3294587"/>
                  <a:pt x="2159226" y="3294587"/>
                  <a:pt x="2033284" y="3168646"/>
                </a:cubicBezTo>
                <a:cubicBezTo>
                  <a:pt x="1907342" y="3042705"/>
                  <a:pt x="1907343" y="2838513"/>
                  <a:pt x="2033284" y="2712572"/>
                </a:cubicBezTo>
                <a:lnTo>
                  <a:pt x="2776515" y="1969341"/>
                </a:lnTo>
                <a:cubicBezTo>
                  <a:pt x="2839486" y="1906370"/>
                  <a:pt x="2922020" y="1874885"/>
                  <a:pt x="3004552" y="1874885"/>
                </a:cubicBezTo>
                <a:close/>
                <a:moveTo>
                  <a:pt x="2883470" y="1077580"/>
                </a:moveTo>
                <a:cubicBezTo>
                  <a:pt x="2961362" y="1077580"/>
                  <a:pt x="3039254" y="1107295"/>
                  <a:pt x="3098684" y="1166725"/>
                </a:cubicBezTo>
                <a:cubicBezTo>
                  <a:pt x="3217543" y="1285584"/>
                  <a:pt x="3217543" y="1478293"/>
                  <a:pt x="3098684" y="1597152"/>
                </a:cubicBezTo>
                <a:lnTo>
                  <a:pt x="1646490" y="3049346"/>
                </a:lnTo>
                <a:cubicBezTo>
                  <a:pt x="1527631" y="3168205"/>
                  <a:pt x="1334922" y="3168205"/>
                  <a:pt x="1216063" y="3049346"/>
                </a:cubicBezTo>
                <a:cubicBezTo>
                  <a:pt x="1097204" y="2930487"/>
                  <a:pt x="1097203" y="2737777"/>
                  <a:pt x="1216062" y="2618918"/>
                </a:cubicBezTo>
                <a:lnTo>
                  <a:pt x="2668256" y="1166725"/>
                </a:lnTo>
                <a:cubicBezTo>
                  <a:pt x="2727685" y="1107294"/>
                  <a:pt x="2805578" y="1077580"/>
                  <a:pt x="2883470" y="1077580"/>
                </a:cubicBezTo>
                <a:close/>
                <a:moveTo>
                  <a:pt x="1916125" y="116056"/>
                </a:moveTo>
                <a:cubicBezTo>
                  <a:pt x="1994017" y="116056"/>
                  <a:pt x="2071910" y="145771"/>
                  <a:pt x="2131340" y="205200"/>
                </a:cubicBezTo>
                <a:cubicBezTo>
                  <a:pt x="2250199" y="324059"/>
                  <a:pt x="2250199" y="516768"/>
                  <a:pt x="2131340" y="635627"/>
                </a:cubicBezTo>
                <a:lnTo>
                  <a:pt x="679146" y="2087821"/>
                </a:lnTo>
                <a:cubicBezTo>
                  <a:pt x="560287" y="2206680"/>
                  <a:pt x="367578" y="2206680"/>
                  <a:pt x="248719" y="2087821"/>
                </a:cubicBezTo>
                <a:cubicBezTo>
                  <a:pt x="129860" y="1968962"/>
                  <a:pt x="129860" y="1776253"/>
                  <a:pt x="248719" y="1657394"/>
                </a:cubicBezTo>
                <a:lnTo>
                  <a:pt x="1700912" y="205200"/>
                </a:lnTo>
                <a:cubicBezTo>
                  <a:pt x="1760342" y="145771"/>
                  <a:pt x="1838233" y="116056"/>
                  <a:pt x="1916125" y="116056"/>
                </a:cubicBezTo>
                <a:close/>
                <a:moveTo>
                  <a:pt x="2890212" y="71852"/>
                </a:moveTo>
                <a:cubicBezTo>
                  <a:pt x="2977691" y="71852"/>
                  <a:pt x="3065170" y="105224"/>
                  <a:pt x="3131915" y="171968"/>
                </a:cubicBezTo>
                <a:cubicBezTo>
                  <a:pt x="3265404" y="305457"/>
                  <a:pt x="3265404" y="521886"/>
                  <a:pt x="3131915" y="655375"/>
                </a:cubicBezTo>
                <a:cubicBezTo>
                  <a:pt x="2292345" y="1494945"/>
                  <a:pt x="1452774" y="2334514"/>
                  <a:pt x="613205" y="3174084"/>
                </a:cubicBezTo>
                <a:cubicBezTo>
                  <a:pt x="479716" y="3307573"/>
                  <a:pt x="263287" y="3307573"/>
                  <a:pt x="129798" y="3174084"/>
                </a:cubicBezTo>
                <a:lnTo>
                  <a:pt x="129800" y="3174084"/>
                </a:lnTo>
                <a:cubicBezTo>
                  <a:pt x="-3690" y="3040595"/>
                  <a:pt x="-3690" y="2824166"/>
                  <a:pt x="129800" y="2690677"/>
                </a:cubicBezTo>
                <a:lnTo>
                  <a:pt x="2648508" y="171968"/>
                </a:lnTo>
                <a:cubicBezTo>
                  <a:pt x="2715253" y="105224"/>
                  <a:pt x="2802732" y="71851"/>
                  <a:pt x="2890212" y="71852"/>
                </a:cubicBezTo>
                <a:close/>
                <a:moveTo>
                  <a:pt x="1065725" y="0"/>
                </a:moveTo>
                <a:cubicBezTo>
                  <a:pt x="1148258" y="0"/>
                  <a:pt x="1230791" y="31485"/>
                  <a:pt x="1293762" y="94456"/>
                </a:cubicBezTo>
                <a:cubicBezTo>
                  <a:pt x="1419703" y="220397"/>
                  <a:pt x="1419703" y="424589"/>
                  <a:pt x="1293762" y="550530"/>
                </a:cubicBezTo>
                <a:lnTo>
                  <a:pt x="550530" y="1293761"/>
                </a:lnTo>
                <a:cubicBezTo>
                  <a:pt x="424589" y="1419703"/>
                  <a:pt x="220398" y="1419703"/>
                  <a:pt x="94456" y="1293761"/>
                </a:cubicBezTo>
                <a:cubicBezTo>
                  <a:pt x="-31485" y="1167820"/>
                  <a:pt x="-31485" y="963629"/>
                  <a:pt x="94456" y="837687"/>
                </a:cubicBezTo>
                <a:lnTo>
                  <a:pt x="837688" y="94456"/>
                </a:lnTo>
                <a:cubicBezTo>
                  <a:pt x="900659" y="31485"/>
                  <a:pt x="983191" y="0"/>
                  <a:pt x="1065725" y="0"/>
                </a:cubicBezTo>
                <a:close/>
              </a:path>
            </a:pathLst>
          </a:custGeom>
          <a:effectLst>
            <a:outerShdw blurRad="50800" dist="38100" dir="5400000" algn="t" rotWithShape="0">
              <a:prstClr val="black">
                <a:alpha val="40000"/>
              </a:prstClr>
            </a:outerShdw>
          </a:effectLst>
        </p:spPr>
      </p:pic>
      <p:sp>
        <p:nvSpPr>
          <p:cNvPr id="2" name="矩形 1"/>
          <p:cNvSpPr/>
          <p:nvPr/>
        </p:nvSpPr>
        <p:spPr>
          <a:xfrm>
            <a:off x="1409767" y="895677"/>
            <a:ext cx="1701733" cy="400110"/>
          </a:xfrm>
          <a:prstGeom prst="rect">
            <a:avLst/>
          </a:prstGeom>
          <a:effectLst/>
        </p:spPr>
        <p:txBody>
          <a:bodyPr wrap="square">
            <a:spAutoFit/>
          </a:bodyPr>
          <a:lstStyle/>
          <a:p>
            <a:r>
              <a:rPr lang="zh-CN" altLang="en-US" sz="2000" b="1" noProof="1">
                <a:solidFill>
                  <a:srgbClr val="00418B"/>
                </a:solidFill>
                <a:latin typeface="思源宋体" panose="02020700000000000000" pitchFamily="18" charset="-122"/>
                <a:ea typeface="思源宋体" panose="02020700000000000000" pitchFamily="18" charset="-122"/>
                <a:cs typeface="+mn-ea"/>
                <a:sym typeface="+mn-lt"/>
              </a:rPr>
              <a:t>冬奥会历史</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986893" y="959854"/>
            <a:ext cx="368300" cy="303566"/>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5060950" y="2461260"/>
            <a:ext cx="6655435" cy="2399665"/>
          </a:xfrm>
          <a:prstGeom prst="rect">
            <a:avLst/>
          </a:prstGeom>
        </p:spPr>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a:t>
            </a:r>
            <a:r>
              <a:rPr lang="zh-CN" altLang="en-US" sz="2000">
                <a:latin typeface="思源黑体 Normal" panose="020B0400000000000000" pitchFamily="34" charset="-122"/>
                <a:ea typeface="思源黑体 Normal" panose="020B0400000000000000" pitchFamily="34" charset="-122"/>
              </a:rPr>
              <a:t>1980年，第十三届冬奥会在美国普莱西德湖举行，中国奥委会是1979年在国际奥委会合法席位得到恢复后首次出席冬季奥运会，共派出28名男女运动员，参加了滑冰、滑雪、现代冬季两项的18个单项比赛。我国首次参赛的选手与世界先进水平有较大差距，无一人进入前六名。</a:t>
            </a:r>
          </a:p>
        </p:txBody>
      </p:sp>
      <p:sp>
        <p:nvSpPr>
          <p:cNvPr id="6" name="矩形 5"/>
          <p:cNvSpPr/>
          <p:nvPr/>
        </p:nvSpPr>
        <p:spPr>
          <a:xfrm>
            <a:off x="5592512" y="2061080"/>
            <a:ext cx="2005677" cy="400110"/>
          </a:xfrm>
          <a:prstGeom prst="rect">
            <a:avLst/>
          </a:prstGeom>
        </p:spPr>
        <p:txBody>
          <a:bodyPr wrap="none">
            <a:spAutoFit/>
          </a:bodyPr>
          <a:lstStyle/>
          <a:p>
            <a:r>
              <a:rPr lang="zh-CN" altLang="en-US" sz="2000" b="1" i="1" spc="600">
                <a:solidFill>
                  <a:schemeClr val="accent1"/>
                </a:solidFill>
                <a:latin typeface="思源黑体 Medium" panose="020B0600000000000000" pitchFamily="34" charset="-122"/>
                <a:ea typeface="思源黑体 Medium" panose="020B0600000000000000" pitchFamily="34" charset="-122"/>
              </a:rPr>
              <a:t>13届冬奥会</a:t>
            </a:r>
          </a:p>
        </p:txBody>
      </p:sp>
      <p:cxnSp>
        <p:nvCxnSpPr>
          <p:cNvPr id="22" name="直接连接符 21"/>
          <p:cNvCxnSpPr/>
          <p:nvPr/>
        </p:nvCxnSpPr>
        <p:spPr>
          <a:xfrm>
            <a:off x="5769389" y="2464949"/>
            <a:ext cx="1828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9767" y="895677"/>
            <a:ext cx="1701733" cy="400110"/>
          </a:xfrm>
          <a:prstGeom prst="rect">
            <a:avLst/>
          </a:prstGeom>
          <a:effectLst/>
        </p:spPr>
        <p:txBody>
          <a:bodyPr wrap="square">
            <a:spAutoFit/>
          </a:bodyPr>
          <a:lstStyle/>
          <a:p>
            <a:r>
              <a:rPr lang="zh-CN" altLang="en-US" sz="2000" b="1" noProof="1">
                <a:solidFill>
                  <a:srgbClr val="00418B"/>
                </a:solidFill>
                <a:latin typeface="思源宋体" panose="02020700000000000000" pitchFamily="18" charset="-122"/>
                <a:ea typeface="思源宋体" panose="02020700000000000000" pitchFamily="18" charset="-122"/>
                <a:cs typeface="+mn-ea"/>
                <a:sym typeface="+mn-lt"/>
              </a:rPr>
              <a:t>冬奥会历史</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986893" y="959854"/>
            <a:ext cx="368300" cy="303566"/>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9" name="矩形 8"/>
          <p:cNvSpPr/>
          <p:nvPr/>
        </p:nvSpPr>
        <p:spPr>
          <a:xfrm>
            <a:off x="1847850" y="1772920"/>
            <a:ext cx="8956040" cy="1476375"/>
          </a:xfrm>
          <a:prstGeom prst="rect">
            <a:avLst/>
          </a:prstGeom>
        </p:spPr>
        <p:txBody>
          <a:bodyPr wrap="square">
            <a:spAutoFit/>
          </a:bodyPr>
          <a:lstStyle/>
          <a:p>
            <a:pPr algn="l">
              <a:lnSpc>
                <a:spcPct val="150000"/>
              </a:lnSpc>
            </a:pPr>
            <a:r>
              <a:rPr lang="en-US" altLang="zh-CN" sz="2000">
                <a:latin typeface="思源黑体 Normal" panose="020B0400000000000000" pitchFamily="34" charset="-122"/>
                <a:ea typeface="思源黑体 Normal" panose="020B0400000000000000" pitchFamily="34" charset="-122"/>
              </a:rPr>
              <a:t>    </a:t>
            </a:r>
            <a:r>
              <a:rPr lang="zh-CN" altLang="en-US" sz="2000">
                <a:latin typeface="思源黑体 Normal" panose="020B0400000000000000" pitchFamily="34" charset="-122"/>
                <a:ea typeface="思源黑体 Normal" panose="020B0400000000000000" pitchFamily="34" charset="-122"/>
              </a:rPr>
              <a:t>1988年加拿大卡尔加里第十五届冬季奥运会，中国仅派出一行20人的代表团，参加速滑、花样滑冰、越野滑雪3项比赛的竞争。中国运动员李琰在本届冬奥会女子短跑速滑表演赛中获1000米金牌和500米、1500米铜牌。</a:t>
            </a:r>
          </a:p>
        </p:txBody>
      </p:sp>
      <p:sp>
        <p:nvSpPr>
          <p:cNvPr id="10" name="矩形 9"/>
          <p:cNvSpPr/>
          <p:nvPr/>
        </p:nvSpPr>
        <p:spPr>
          <a:xfrm>
            <a:off x="5093161" y="1176810"/>
            <a:ext cx="2005677" cy="400110"/>
          </a:xfrm>
          <a:prstGeom prst="rect">
            <a:avLst/>
          </a:prstGeom>
        </p:spPr>
        <p:txBody>
          <a:bodyPr wrap="none">
            <a:spAutoFit/>
          </a:bodyPr>
          <a:lstStyle/>
          <a:p>
            <a:r>
              <a:rPr lang="en-US" altLang="zh-CN" sz="2000" b="1" i="1" spc="600">
                <a:solidFill>
                  <a:schemeClr val="accent1"/>
                </a:solidFill>
                <a:latin typeface="思源黑体 Medium" panose="020B0600000000000000" pitchFamily="34" charset="-122"/>
                <a:ea typeface="思源黑体 Medium" panose="020B0600000000000000" pitchFamily="34" charset="-122"/>
              </a:rPr>
              <a:t>15</a:t>
            </a:r>
            <a:r>
              <a:rPr lang="zh-CN" altLang="en-US" sz="2000" b="1" i="1" spc="600">
                <a:solidFill>
                  <a:schemeClr val="accent1"/>
                </a:solidFill>
                <a:latin typeface="思源黑体 Medium" panose="020B0600000000000000" pitchFamily="34" charset="-122"/>
                <a:ea typeface="思源黑体 Medium" panose="020B0600000000000000" pitchFamily="34" charset="-122"/>
              </a:rPr>
              <a:t>届冬奥会</a:t>
            </a:r>
          </a:p>
        </p:txBody>
      </p:sp>
      <p:cxnSp>
        <p:nvCxnSpPr>
          <p:cNvPr id="12" name="直接连接符 11"/>
          <p:cNvCxnSpPr/>
          <p:nvPr/>
        </p:nvCxnSpPr>
        <p:spPr>
          <a:xfrm>
            <a:off x="5188396" y="1576920"/>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6744335" y="2924810"/>
            <a:ext cx="4474845" cy="3646805"/>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print"/>
          <a:stretch>
            <a:fillRect/>
          </a:stretch>
        </p:blipFill>
        <p:spPr>
          <a:xfrm>
            <a:off x="6606374" y="338772"/>
            <a:ext cx="5220932" cy="6180454"/>
          </a:xfrm>
          <a:custGeom>
            <a:avLst/>
            <a:gdLst>
              <a:gd name="connsiteX0" fmla="*/ 1211312 w 5220932"/>
              <a:gd name="connsiteY0" fmla="*/ 3892549 h 6180454"/>
              <a:gd name="connsiteX1" fmla="*/ 1574216 w 5220932"/>
              <a:gd name="connsiteY1" fmla="*/ 6180454 h 6180454"/>
              <a:gd name="connsiteX2" fmla="*/ 0 w 5220932"/>
              <a:gd name="connsiteY2" fmla="*/ 6180454 h 6180454"/>
              <a:gd name="connsiteX3" fmla="*/ 3703866 w 5220932"/>
              <a:gd name="connsiteY3" fmla="*/ 0 h 6180454"/>
              <a:gd name="connsiteX4" fmla="*/ 5220932 w 5220932"/>
              <a:gd name="connsiteY4" fmla="*/ 0 h 6180454"/>
              <a:gd name="connsiteX5" fmla="*/ 5220932 w 5220932"/>
              <a:gd name="connsiteY5" fmla="*/ 107944 h 6180454"/>
              <a:gd name="connsiteX6" fmla="*/ 4066770 w 5220932"/>
              <a:gd name="connsiteY6" fmla="*/ 2287905 h 6180454"/>
              <a:gd name="connsiteX7" fmla="*/ 655250 w 5220932"/>
              <a:gd name="connsiteY7" fmla="*/ 0 h 6180454"/>
              <a:gd name="connsiteX8" fmla="*/ 3641414 w 5220932"/>
              <a:gd name="connsiteY8" fmla="*/ 0 h 6180454"/>
              <a:gd name="connsiteX9" fmla="*/ 4636803 w 5220932"/>
              <a:gd name="connsiteY9" fmla="*/ 6180454 h 6180454"/>
              <a:gd name="connsiteX10" fmla="*/ 1650638 w 5220932"/>
              <a:gd name="connsiteY10" fmla="*/ 6180454 h 618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0932" h="6180454">
                <a:moveTo>
                  <a:pt x="1211312" y="3892549"/>
                </a:moveTo>
                <a:lnTo>
                  <a:pt x="1574216" y="6180454"/>
                </a:lnTo>
                <a:lnTo>
                  <a:pt x="0" y="6180454"/>
                </a:lnTo>
                <a:close/>
                <a:moveTo>
                  <a:pt x="3703866" y="0"/>
                </a:moveTo>
                <a:lnTo>
                  <a:pt x="5220932" y="0"/>
                </a:lnTo>
                <a:lnTo>
                  <a:pt x="5220932" y="107944"/>
                </a:lnTo>
                <a:lnTo>
                  <a:pt x="4066770" y="2287905"/>
                </a:lnTo>
                <a:close/>
                <a:moveTo>
                  <a:pt x="655250" y="0"/>
                </a:moveTo>
                <a:lnTo>
                  <a:pt x="3641414" y="0"/>
                </a:lnTo>
                <a:lnTo>
                  <a:pt x="4636803" y="6180454"/>
                </a:lnTo>
                <a:lnTo>
                  <a:pt x="1650638" y="6180454"/>
                </a:lnTo>
                <a:close/>
              </a:path>
            </a:pathLst>
          </a:custGeom>
          <a:effectLst>
            <a:outerShdw blurRad="50800" dist="38100" dir="2700000" algn="tl" rotWithShape="0">
              <a:prstClr val="black">
                <a:alpha val="40000"/>
              </a:prstClr>
            </a:outerShdw>
          </a:effectLst>
        </p:spPr>
      </p:pic>
      <p:sp>
        <p:nvSpPr>
          <p:cNvPr id="2" name="矩形 1"/>
          <p:cNvSpPr/>
          <p:nvPr/>
        </p:nvSpPr>
        <p:spPr>
          <a:xfrm>
            <a:off x="1409767" y="895677"/>
            <a:ext cx="1701733" cy="400110"/>
          </a:xfrm>
          <a:prstGeom prst="rect">
            <a:avLst/>
          </a:prstGeom>
          <a:effectLst/>
        </p:spPr>
        <p:txBody>
          <a:bodyPr wrap="square">
            <a:spAutoFit/>
          </a:bodyPr>
          <a:lstStyle/>
          <a:p>
            <a:r>
              <a:rPr lang="zh-CN" altLang="en-US" sz="2000" b="1" noProof="1">
                <a:solidFill>
                  <a:srgbClr val="00418B"/>
                </a:solidFill>
                <a:latin typeface="思源宋体" panose="02020700000000000000" pitchFamily="18" charset="-122"/>
                <a:ea typeface="思源宋体" panose="02020700000000000000" pitchFamily="18" charset="-122"/>
                <a:cs typeface="+mn-ea"/>
                <a:sym typeface="+mn-lt"/>
              </a:rPr>
              <a:t>冬奥会历史</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986893" y="959854"/>
            <a:ext cx="368300" cy="303566"/>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6" name="矩形 5"/>
          <p:cNvSpPr/>
          <p:nvPr/>
        </p:nvSpPr>
        <p:spPr>
          <a:xfrm>
            <a:off x="1641617" y="1746860"/>
            <a:ext cx="2005677" cy="400110"/>
          </a:xfrm>
          <a:prstGeom prst="rect">
            <a:avLst/>
          </a:prstGeom>
        </p:spPr>
        <p:txBody>
          <a:bodyPr wrap="none">
            <a:spAutoFit/>
          </a:bodyPr>
          <a:lstStyle/>
          <a:p>
            <a:r>
              <a:rPr lang="en-US" altLang="zh-CN" sz="2000" b="1" i="1" spc="600">
                <a:solidFill>
                  <a:schemeClr val="accent1"/>
                </a:solidFill>
                <a:latin typeface="思源黑体 Medium" panose="020B0600000000000000" pitchFamily="34" charset="-122"/>
                <a:ea typeface="思源黑体 Medium" panose="020B0600000000000000" pitchFamily="34" charset="-122"/>
              </a:rPr>
              <a:t>19</a:t>
            </a:r>
            <a:r>
              <a:rPr lang="zh-CN" altLang="en-US" sz="2000" b="1" i="1" spc="600">
                <a:solidFill>
                  <a:schemeClr val="accent1"/>
                </a:solidFill>
                <a:latin typeface="思源黑体 Medium" panose="020B0600000000000000" pitchFamily="34" charset="-122"/>
                <a:ea typeface="思源黑体 Medium" panose="020B0600000000000000" pitchFamily="34" charset="-122"/>
              </a:rPr>
              <a:t>届冬奥会</a:t>
            </a:r>
          </a:p>
        </p:txBody>
      </p:sp>
      <p:sp>
        <p:nvSpPr>
          <p:cNvPr id="7" name="矩形 6"/>
          <p:cNvSpPr/>
          <p:nvPr/>
        </p:nvSpPr>
        <p:spPr>
          <a:xfrm>
            <a:off x="983615" y="2637155"/>
            <a:ext cx="6090285" cy="1938020"/>
          </a:xfrm>
          <a:prstGeom prst="rect">
            <a:avLst/>
          </a:prstGeom>
        </p:spPr>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sym typeface="+mn-ea"/>
              </a:rPr>
              <a:t>    </a:t>
            </a:r>
            <a:r>
              <a:rPr lang="zh-CN" altLang="en-US" sz="2000">
                <a:latin typeface="思源黑体 Normal" panose="020B0400000000000000" pitchFamily="34" charset="-122"/>
                <a:ea typeface="思源黑体 Normal" panose="020B0400000000000000" pitchFamily="34" charset="-122"/>
                <a:sym typeface="+mn-ea"/>
              </a:rPr>
              <a:t>2002年美国盐湖城第19届冬季奥运会上，</a:t>
            </a:r>
            <a:r>
              <a:rPr lang="zh-CN" altLang="en-US" sz="2000">
                <a:latin typeface="思源黑体 Normal" panose="020B0400000000000000" pitchFamily="34" charset="-122"/>
                <a:ea typeface="思源黑体 Normal" panose="020B0400000000000000" pitchFamily="34" charset="-122"/>
              </a:rPr>
              <a:t>来自中国的短道速滑运动员杨扬成为中国第一位夺得冬奥会金牌的运动员。本届比赛中国队共获得两金、两银、四铜的好成绩、排在奖牌榜的第13位。</a:t>
            </a:r>
          </a:p>
        </p:txBody>
      </p:sp>
      <p:cxnSp>
        <p:nvCxnSpPr>
          <p:cNvPr id="10" name="直接连接符 9"/>
          <p:cNvCxnSpPr/>
          <p:nvPr/>
        </p:nvCxnSpPr>
        <p:spPr>
          <a:xfrm>
            <a:off x="1773016" y="2146970"/>
            <a:ext cx="1828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nodeType="clickPar">
                      <p:stCondLst>
                        <p:cond delay="indefinite"/>
                        <p:cond evt="onBegin" delay="0">
                          <p:tn val="10"/>
                        </p:cond>
                      </p:stCondLst>
                      <p:childTnLst>
                        <p:par>
                          <p:cTn id="12" fill="hold" nodeType="after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9767" y="895677"/>
            <a:ext cx="1701733" cy="400110"/>
          </a:xfrm>
          <a:prstGeom prst="rect">
            <a:avLst/>
          </a:prstGeom>
          <a:effectLst/>
        </p:spPr>
        <p:txBody>
          <a:bodyPr wrap="square">
            <a:spAutoFit/>
          </a:bodyPr>
          <a:lstStyle/>
          <a:p>
            <a:r>
              <a:rPr lang="zh-CN" altLang="en-US" sz="2000" b="1" noProof="1">
                <a:solidFill>
                  <a:srgbClr val="00418B"/>
                </a:solidFill>
                <a:latin typeface="思源宋体" panose="02020700000000000000" pitchFamily="18" charset="-122"/>
                <a:ea typeface="思源宋体" panose="02020700000000000000" pitchFamily="18" charset="-122"/>
                <a:cs typeface="+mn-ea"/>
                <a:sym typeface="+mn-lt"/>
              </a:rPr>
              <a:t>冬奥会历史</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986893" y="959854"/>
            <a:ext cx="368300" cy="303566"/>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5371465" y="2564130"/>
            <a:ext cx="6309995" cy="1938020"/>
          </a:xfrm>
          <a:prstGeom prst="rect">
            <a:avLst/>
          </a:prstGeom>
        </p:spPr>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a:t>
            </a:r>
            <a:r>
              <a:rPr lang="zh-CN" altLang="en-US" sz="2000">
                <a:latin typeface="思源黑体 Normal" panose="020B0400000000000000" pitchFamily="34" charset="-122"/>
                <a:ea typeface="思源黑体 Normal" panose="020B0400000000000000" pitchFamily="34" charset="-122"/>
              </a:rPr>
              <a:t>2006年第二十届冬季奥运会在意大利都灵举行。中国体育代表团派出了共151人，中国队最终以2金、4银、5铜名列第14位，名次虽然比上届盐湖城冬奥会落后一位，但是奖牌总数11枚已经超过了上届的8枚。</a:t>
            </a:r>
          </a:p>
        </p:txBody>
      </p:sp>
      <p:sp>
        <p:nvSpPr>
          <p:cNvPr id="6" name="矩形 5"/>
          <p:cNvSpPr/>
          <p:nvPr/>
        </p:nvSpPr>
        <p:spPr>
          <a:xfrm>
            <a:off x="6096000" y="1916701"/>
            <a:ext cx="2005677" cy="400110"/>
          </a:xfrm>
          <a:prstGeom prst="rect">
            <a:avLst/>
          </a:prstGeom>
        </p:spPr>
        <p:txBody>
          <a:bodyPr wrap="none">
            <a:spAutoFit/>
          </a:bodyPr>
          <a:lstStyle/>
          <a:p>
            <a:r>
              <a:rPr lang="en-US" altLang="zh-CN" sz="2000" b="1" i="1" spc="600">
                <a:solidFill>
                  <a:schemeClr val="accent1"/>
                </a:solidFill>
                <a:latin typeface="思源黑体 Medium" panose="020B0600000000000000" pitchFamily="34" charset="-122"/>
                <a:ea typeface="思源黑体 Medium" panose="020B0600000000000000" pitchFamily="34" charset="-122"/>
              </a:rPr>
              <a:t>20</a:t>
            </a:r>
            <a:r>
              <a:rPr lang="zh-CN" altLang="en-US" sz="2000" b="1" i="1" spc="600">
                <a:solidFill>
                  <a:schemeClr val="accent1"/>
                </a:solidFill>
                <a:latin typeface="思源黑体 Medium" panose="020B0600000000000000" pitchFamily="34" charset="-122"/>
                <a:ea typeface="思源黑体 Medium" panose="020B0600000000000000" pitchFamily="34" charset="-122"/>
              </a:rPr>
              <a:t>届冬奥会</a:t>
            </a:r>
          </a:p>
        </p:txBody>
      </p:sp>
      <p:cxnSp>
        <p:nvCxnSpPr>
          <p:cNvPr id="9" name="直接连接符 8"/>
          <p:cNvCxnSpPr/>
          <p:nvPr/>
        </p:nvCxnSpPr>
        <p:spPr>
          <a:xfrm>
            <a:off x="6172060" y="2316811"/>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696027" y="1412690"/>
            <a:ext cx="4336149" cy="4336149"/>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0"/>
            <a:ext cx="12192000" cy="6858000"/>
          </a:xfrm>
          <a:prstGeom prst="rect">
            <a:avLst/>
          </a:prstGeom>
        </p:spPr>
      </p:pic>
      <p:grpSp>
        <p:nvGrpSpPr>
          <p:cNvPr id="7" name="组合 6"/>
          <p:cNvGrpSpPr/>
          <p:nvPr/>
        </p:nvGrpSpPr>
        <p:grpSpPr>
          <a:xfrm rot="18518960">
            <a:off x="5534813" y="1515452"/>
            <a:ext cx="5930546" cy="3827096"/>
            <a:chOff x="5305490" y="956412"/>
            <a:chExt cx="7891192" cy="5092339"/>
          </a:xfrm>
        </p:grpSpPr>
        <p:pic>
          <p:nvPicPr>
            <p:cNvPr id="5" name="图片 4"/>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26375" t="12201" r="2160" b="8657"/>
            <a:stretch>
              <a:fillRect/>
            </a:stretch>
          </p:blipFill>
          <p:spPr>
            <a:xfrm rot="1182471">
              <a:off x="5305490" y="1679249"/>
              <a:ext cx="7891192" cy="436950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rot="575304">
              <a:off x="7698054" y="956412"/>
              <a:ext cx="3919609" cy="3618101"/>
            </a:xfrm>
            <a:prstGeom prst="rect">
              <a:avLst/>
            </a:prstGeom>
          </p:spPr>
        </p:pic>
      </p:grpSp>
      <p:grpSp>
        <p:nvGrpSpPr>
          <p:cNvPr id="11" name="组合 10"/>
          <p:cNvGrpSpPr/>
          <p:nvPr/>
        </p:nvGrpSpPr>
        <p:grpSpPr>
          <a:xfrm>
            <a:off x="633030" y="2455630"/>
            <a:ext cx="4711065" cy="1840230"/>
            <a:chOff x="300383" y="2242476"/>
            <a:chExt cx="4711065" cy="1840230"/>
          </a:xfrm>
        </p:grpSpPr>
        <p:sp>
          <p:nvSpPr>
            <p:cNvPr id="8" name="文本框 7"/>
            <p:cNvSpPr txBox="1"/>
            <p:nvPr/>
          </p:nvSpPr>
          <p:spPr>
            <a:xfrm>
              <a:off x="300383" y="2242476"/>
              <a:ext cx="4711065" cy="1322070"/>
            </a:xfrm>
            <a:prstGeom prst="rect">
              <a:avLst/>
            </a:prstGeom>
            <a:noFill/>
          </p:spPr>
          <p:txBody>
            <a:bodyPr wrap="square" rtlCol="0">
              <a:spAutoFit/>
            </a:bodyPr>
            <a:lstStyle/>
            <a:p>
              <a:pPr algn="dist"/>
              <a:r>
                <a:rPr lang="en-US" altLang="zh-CN"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PART 01</a:t>
              </a:r>
              <a:endParaRPr lang="zh-CN" altLang="en-US"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9" name="文本框 8"/>
            <p:cNvSpPr txBox="1"/>
            <p:nvPr/>
          </p:nvSpPr>
          <p:spPr>
            <a:xfrm>
              <a:off x="300383" y="3314356"/>
              <a:ext cx="4710430"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sym typeface="+mn-ea"/>
                </a:rPr>
                <a:t>冬奥常识</a:t>
              </a:r>
              <a:endParaRPr lang="zh-CN" altLang="en-US" sz="4400">
                <a:solidFill>
                  <a:schemeClr val="tx1">
                    <a:lumMod val="75000"/>
                    <a:lumOff val="25000"/>
                  </a:schemeClr>
                </a:solidFill>
                <a:latin typeface="隶书" panose="02010509060101010101" charset="-122"/>
                <a:ea typeface="隶书" panose="02010509060101010101" charset="-122"/>
              </a:endParaRP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66712" t="15416" r="7985"/>
          <a:stretch>
            <a:fillRect/>
          </a:stretch>
        </p:blipFill>
        <p:spPr>
          <a:xfrm>
            <a:off x="1659134" y="1744834"/>
            <a:ext cx="3136959" cy="3823145"/>
          </a:xfrm>
          <a:custGeom>
            <a:avLst/>
            <a:gdLst>
              <a:gd name="connsiteX0" fmla="*/ 1716902 w 2844765"/>
              <a:gd name="connsiteY0" fmla="*/ 2181806 h 3467036"/>
              <a:gd name="connsiteX1" fmla="*/ 2260224 w 2844765"/>
              <a:gd name="connsiteY1" fmla="*/ 2461344 h 3467036"/>
              <a:gd name="connsiteX2" fmla="*/ 2260224 w 2844765"/>
              <a:gd name="connsiteY2" fmla="*/ 3187499 h 3467036"/>
              <a:gd name="connsiteX3" fmla="*/ 1716902 w 2844765"/>
              <a:gd name="connsiteY3" fmla="*/ 3467036 h 3467036"/>
              <a:gd name="connsiteX4" fmla="*/ 1173579 w 2844765"/>
              <a:gd name="connsiteY4" fmla="*/ 3187499 h 3467036"/>
              <a:gd name="connsiteX5" fmla="*/ 1173579 w 2844765"/>
              <a:gd name="connsiteY5" fmla="*/ 2461344 h 3467036"/>
              <a:gd name="connsiteX6" fmla="*/ 543323 w 2844765"/>
              <a:gd name="connsiteY6" fmla="*/ 2181806 h 3467036"/>
              <a:gd name="connsiteX7" fmla="*/ 1086645 w 2844765"/>
              <a:gd name="connsiteY7" fmla="*/ 2461344 h 3467036"/>
              <a:gd name="connsiteX8" fmla="*/ 1086645 w 2844765"/>
              <a:gd name="connsiteY8" fmla="*/ 3187499 h 3467036"/>
              <a:gd name="connsiteX9" fmla="*/ 543323 w 2844765"/>
              <a:gd name="connsiteY9" fmla="*/ 3467036 h 3467036"/>
              <a:gd name="connsiteX10" fmla="*/ 0 w 2844765"/>
              <a:gd name="connsiteY10" fmla="*/ 3187499 h 3467036"/>
              <a:gd name="connsiteX11" fmla="*/ 0 w 2844765"/>
              <a:gd name="connsiteY11" fmla="*/ 2461344 h 3467036"/>
              <a:gd name="connsiteX12" fmla="*/ 2301443 w 2844765"/>
              <a:gd name="connsiteY12" fmla="*/ 1090903 h 3467036"/>
              <a:gd name="connsiteX13" fmla="*/ 2844765 w 2844765"/>
              <a:gd name="connsiteY13" fmla="*/ 1370441 h 3467036"/>
              <a:gd name="connsiteX14" fmla="*/ 2844765 w 2844765"/>
              <a:gd name="connsiteY14" fmla="*/ 2096595 h 3467036"/>
              <a:gd name="connsiteX15" fmla="*/ 2301443 w 2844765"/>
              <a:gd name="connsiteY15" fmla="*/ 2376133 h 3467036"/>
              <a:gd name="connsiteX16" fmla="*/ 1758120 w 2844765"/>
              <a:gd name="connsiteY16" fmla="*/ 2096595 h 3467036"/>
              <a:gd name="connsiteX17" fmla="*/ 1758120 w 2844765"/>
              <a:gd name="connsiteY17" fmla="*/ 1370441 h 3467036"/>
              <a:gd name="connsiteX18" fmla="*/ 1127865 w 2844765"/>
              <a:gd name="connsiteY18" fmla="*/ 1090903 h 3467036"/>
              <a:gd name="connsiteX19" fmla="*/ 1671187 w 2844765"/>
              <a:gd name="connsiteY19" fmla="*/ 1370441 h 3467036"/>
              <a:gd name="connsiteX20" fmla="*/ 1671187 w 2844765"/>
              <a:gd name="connsiteY20" fmla="*/ 2096595 h 3467036"/>
              <a:gd name="connsiteX21" fmla="*/ 1127865 w 2844765"/>
              <a:gd name="connsiteY21" fmla="*/ 2376133 h 3467036"/>
              <a:gd name="connsiteX22" fmla="*/ 584542 w 2844765"/>
              <a:gd name="connsiteY22" fmla="*/ 2096595 h 3467036"/>
              <a:gd name="connsiteX23" fmla="*/ 584542 w 2844765"/>
              <a:gd name="connsiteY23" fmla="*/ 1370441 h 3467036"/>
              <a:gd name="connsiteX24" fmla="*/ 1716902 w 2844765"/>
              <a:gd name="connsiteY24" fmla="*/ 0 h 3467036"/>
              <a:gd name="connsiteX25" fmla="*/ 2260224 w 2844765"/>
              <a:gd name="connsiteY25" fmla="*/ 279538 h 3467036"/>
              <a:gd name="connsiteX26" fmla="*/ 2260224 w 2844765"/>
              <a:gd name="connsiteY26" fmla="*/ 1005692 h 3467036"/>
              <a:gd name="connsiteX27" fmla="*/ 1716902 w 2844765"/>
              <a:gd name="connsiteY27" fmla="*/ 1285230 h 3467036"/>
              <a:gd name="connsiteX28" fmla="*/ 1173579 w 2844765"/>
              <a:gd name="connsiteY28" fmla="*/ 1005692 h 3467036"/>
              <a:gd name="connsiteX29" fmla="*/ 1173579 w 2844765"/>
              <a:gd name="connsiteY29" fmla="*/ 279538 h 3467036"/>
              <a:gd name="connsiteX30" fmla="*/ 543323 w 2844765"/>
              <a:gd name="connsiteY30" fmla="*/ 0 h 3467036"/>
              <a:gd name="connsiteX31" fmla="*/ 1086645 w 2844765"/>
              <a:gd name="connsiteY31" fmla="*/ 279538 h 3467036"/>
              <a:gd name="connsiteX32" fmla="*/ 1086645 w 2844765"/>
              <a:gd name="connsiteY32" fmla="*/ 1005692 h 3467036"/>
              <a:gd name="connsiteX33" fmla="*/ 543323 w 2844765"/>
              <a:gd name="connsiteY33" fmla="*/ 1285230 h 3467036"/>
              <a:gd name="connsiteX34" fmla="*/ 0 w 2844765"/>
              <a:gd name="connsiteY34" fmla="*/ 1005692 h 3467036"/>
              <a:gd name="connsiteX35" fmla="*/ 0 w 2844765"/>
              <a:gd name="connsiteY35" fmla="*/ 279538 h 346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44765" h="3467036">
                <a:moveTo>
                  <a:pt x="1716902" y="2181806"/>
                </a:moveTo>
                <a:lnTo>
                  <a:pt x="2260224" y="2461344"/>
                </a:lnTo>
                <a:lnTo>
                  <a:pt x="2260224" y="3187499"/>
                </a:lnTo>
                <a:lnTo>
                  <a:pt x="1716902" y="3467036"/>
                </a:lnTo>
                <a:lnTo>
                  <a:pt x="1173579" y="3187499"/>
                </a:lnTo>
                <a:lnTo>
                  <a:pt x="1173579" y="2461344"/>
                </a:lnTo>
                <a:close/>
                <a:moveTo>
                  <a:pt x="543323" y="2181806"/>
                </a:moveTo>
                <a:lnTo>
                  <a:pt x="1086645" y="2461344"/>
                </a:lnTo>
                <a:lnTo>
                  <a:pt x="1086645" y="3187499"/>
                </a:lnTo>
                <a:lnTo>
                  <a:pt x="543323" y="3467036"/>
                </a:lnTo>
                <a:lnTo>
                  <a:pt x="0" y="3187499"/>
                </a:lnTo>
                <a:lnTo>
                  <a:pt x="0" y="2461344"/>
                </a:lnTo>
                <a:close/>
                <a:moveTo>
                  <a:pt x="2301443" y="1090903"/>
                </a:moveTo>
                <a:lnTo>
                  <a:pt x="2844765" y="1370441"/>
                </a:lnTo>
                <a:lnTo>
                  <a:pt x="2844765" y="2096595"/>
                </a:lnTo>
                <a:lnTo>
                  <a:pt x="2301443" y="2376133"/>
                </a:lnTo>
                <a:lnTo>
                  <a:pt x="1758120" y="2096595"/>
                </a:lnTo>
                <a:lnTo>
                  <a:pt x="1758120" y="1370441"/>
                </a:lnTo>
                <a:close/>
                <a:moveTo>
                  <a:pt x="1127865" y="1090903"/>
                </a:moveTo>
                <a:lnTo>
                  <a:pt x="1671187" y="1370441"/>
                </a:lnTo>
                <a:lnTo>
                  <a:pt x="1671187" y="2096595"/>
                </a:lnTo>
                <a:lnTo>
                  <a:pt x="1127865" y="2376133"/>
                </a:lnTo>
                <a:lnTo>
                  <a:pt x="584542" y="2096595"/>
                </a:lnTo>
                <a:lnTo>
                  <a:pt x="584542" y="1370441"/>
                </a:lnTo>
                <a:close/>
                <a:moveTo>
                  <a:pt x="1716902" y="0"/>
                </a:moveTo>
                <a:lnTo>
                  <a:pt x="2260224" y="279538"/>
                </a:lnTo>
                <a:lnTo>
                  <a:pt x="2260224" y="1005692"/>
                </a:lnTo>
                <a:lnTo>
                  <a:pt x="1716902" y="1285230"/>
                </a:lnTo>
                <a:lnTo>
                  <a:pt x="1173579" y="1005692"/>
                </a:lnTo>
                <a:lnTo>
                  <a:pt x="1173579" y="279538"/>
                </a:lnTo>
                <a:close/>
                <a:moveTo>
                  <a:pt x="543323" y="0"/>
                </a:moveTo>
                <a:lnTo>
                  <a:pt x="1086645" y="279538"/>
                </a:lnTo>
                <a:lnTo>
                  <a:pt x="1086645" y="1005692"/>
                </a:lnTo>
                <a:lnTo>
                  <a:pt x="543323" y="1285230"/>
                </a:lnTo>
                <a:lnTo>
                  <a:pt x="0" y="1005692"/>
                </a:lnTo>
                <a:lnTo>
                  <a:pt x="0" y="279538"/>
                </a:lnTo>
                <a:close/>
              </a:path>
            </a:pathLst>
          </a:custGeom>
          <a:effectLst>
            <a:outerShdw blurRad="50800" dist="38100" dir="2700000" sx="101000" sy="101000" algn="tl" rotWithShape="0">
              <a:prstClr val="black">
                <a:alpha val="40000"/>
              </a:prstClr>
            </a:outerShdw>
          </a:effectLst>
        </p:spPr>
      </p:pic>
      <p:sp>
        <p:nvSpPr>
          <p:cNvPr id="2" name="矩形 1"/>
          <p:cNvSpPr/>
          <p:nvPr/>
        </p:nvSpPr>
        <p:spPr>
          <a:xfrm>
            <a:off x="1409767" y="895677"/>
            <a:ext cx="1701733" cy="400110"/>
          </a:xfrm>
          <a:prstGeom prst="rect">
            <a:avLst/>
          </a:prstGeom>
          <a:effectLst/>
        </p:spPr>
        <p:txBody>
          <a:bodyPr wrap="square">
            <a:spAutoFit/>
          </a:bodyPr>
          <a:lstStyle/>
          <a:p>
            <a:r>
              <a:rPr lang="zh-CN" altLang="en-US" sz="2000" b="1" noProof="1">
                <a:solidFill>
                  <a:srgbClr val="00418B"/>
                </a:solidFill>
                <a:latin typeface="思源宋体" panose="02020700000000000000" pitchFamily="18" charset="-122"/>
                <a:ea typeface="思源宋体" panose="02020700000000000000" pitchFamily="18" charset="-122"/>
                <a:cs typeface="+mn-ea"/>
                <a:sym typeface="+mn-lt"/>
              </a:rPr>
              <a:t>冬奥会历史</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986893" y="959854"/>
            <a:ext cx="368300" cy="303566"/>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5017135" y="2240280"/>
            <a:ext cx="6607175" cy="3322955"/>
          </a:xfrm>
          <a:prstGeom prst="rect">
            <a:avLst/>
          </a:prstGeom>
        </p:spPr>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a:t>
            </a:r>
            <a:r>
              <a:rPr lang="zh-CN" altLang="en-US" sz="2000">
                <a:latin typeface="思源黑体 Normal" panose="020B0400000000000000" pitchFamily="34" charset="-122"/>
                <a:ea typeface="思源黑体 Normal" panose="020B0400000000000000" pitchFamily="34" charset="-122"/>
              </a:rPr>
              <a:t>2010年第21届温哥华冬季奥运会中国队发挥出色，一共收获5金2银4铜，一共11枚奖牌。其中王濛斩获女子短道速滑500米、1000米和接力3枚金牌，并打破世界纪录，成为中国首位单届冬奥会获得三枚金牌的选手，中国队也由此包揽了本届冬奥会短道速滑女子项目全部四枚金牌。王濛两届冬奥会共斩获四金、一银、 一铜6枚奖牌，成为截至目前世界上获得短道速滑奥运奖牌最多的女选手。</a:t>
            </a:r>
          </a:p>
        </p:txBody>
      </p:sp>
      <p:sp>
        <p:nvSpPr>
          <p:cNvPr id="6" name="矩形 5"/>
          <p:cNvSpPr/>
          <p:nvPr/>
        </p:nvSpPr>
        <p:spPr>
          <a:xfrm>
            <a:off x="5017346" y="1840049"/>
            <a:ext cx="2005677" cy="400110"/>
          </a:xfrm>
          <a:prstGeom prst="rect">
            <a:avLst/>
          </a:prstGeom>
        </p:spPr>
        <p:txBody>
          <a:bodyPr wrap="none">
            <a:spAutoFit/>
          </a:bodyPr>
          <a:lstStyle/>
          <a:p>
            <a:r>
              <a:rPr lang="en-US" altLang="zh-CN" sz="2000" b="1" i="1" spc="600">
                <a:solidFill>
                  <a:schemeClr val="accent1"/>
                </a:solidFill>
                <a:latin typeface="思源黑体 Medium" panose="020B0600000000000000" pitchFamily="34" charset="-122"/>
                <a:ea typeface="思源黑体 Medium" panose="020B0600000000000000" pitchFamily="34" charset="-122"/>
              </a:rPr>
              <a:t>21</a:t>
            </a:r>
            <a:r>
              <a:rPr lang="zh-CN" altLang="en-US" sz="2000" b="1" i="1" spc="600">
                <a:solidFill>
                  <a:schemeClr val="accent1"/>
                </a:solidFill>
                <a:latin typeface="思源黑体 Medium" panose="020B0600000000000000" pitchFamily="34" charset="-122"/>
                <a:ea typeface="思源黑体 Medium" panose="020B0600000000000000" pitchFamily="34" charset="-122"/>
              </a:rPr>
              <a:t>届冬奥会</a:t>
            </a:r>
          </a:p>
        </p:txBody>
      </p:sp>
      <p:cxnSp>
        <p:nvCxnSpPr>
          <p:cNvPr id="8" name="直接连接符 7"/>
          <p:cNvCxnSpPr/>
          <p:nvPr/>
        </p:nvCxnSpPr>
        <p:spPr>
          <a:xfrm>
            <a:off x="5102116" y="2240159"/>
            <a:ext cx="181185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9767" y="895677"/>
            <a:ext cx="1701733" cy="400110"/>
          </a:xfrm>
          <a:prstGeom prst="rect">
            <a:avLst/>
          </a:prstGeom>
          <a:effectLst/>
        </p:spPr>
        <p:txBody>
          <a:bodyPr wrap="square">
            <a:spAutoFit/>
          </a:bodyPr>
          <a:lstStyle/>
          <a:p>
            <a:r>
              <a:rPr lang="zh-CN" altLang="en-US" sz="2000" b="1" noProof="1">
                <a:solidFill>
                  <a:srgbClr val="00418B"/>
                </a:solidFill>
                <a:latin typeface="思源宋体" panose="02020700000000000000" pitchFamily="18" charset="-122"/>
                <a:ea typeface="思源宋体" panose="02020700000000000000" pitchFamily="18" charset="-122"/>
                <a:cs typeface="+mn-ea"/>
                <a:sym typeface="+mn-lt"/>
              </a:rPr>
              <a:t>冬奥会历史</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986893" y="959854"/>
            <a:ext cx="368300" cy="303566"/>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711200" y="4933315"/>
            <a:ext cx="10854055" cy="1476375"/>
          </a:xfrm>
          <a:prstGeom prst="rect">
            <a:avLst/>
          </a:prstGeom>
        </p:spPr>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a:t>
            </a:r>
            <a:r>
              <a:rPr lang="zh-CN" altLang="en-US" sz="2000">
                <a:latin typeface="思源黑体 Normal" panose="020B0400000000000000" pitchFamily="34" charset="-122"/>
                <a:ea typeface="思源黑体 Normal" panose="020B0400000000000000" pitchFamily="34" charset="-122"/>
              </a:rPr>
              <a:t>2014年索契冬奥会中国代表团赢得3金4银2铜，其中速度滑冰张虹夺金，短道速滑李坚柔、周洋也给冰迷带来惊喜，一扫王濛受伤的阴影。 此外，中国队本届冬奥会有8个90后奖牌获得者，预示了未来的力量。</a:t>
            </a:r>
          </a:p>
        </p:txBody>
      </p:sp>
      <p:sp>
        <p:nvSpPr>
          <p:cNvPr id="6" name="矩形 5"/>
          <p:cNvSpPr/>
          <p:nvPr/>
        </p:nvSpPr>
        <p:spPr>
          <a:xfrm>
            <a:off x="1171523" y="4533213"/>
            <a:ext cx="2005677" cy="400110"/>
          </a:xfrm>
          <a:prstGeom prst="rect">
            <a:avLst/>
          </a:prstGeom>
        </p:spPr>
        <p:txBody>
          <a:bodyPr wrap="none">
            <a:spAutoFit/>
          </a:bodyPr>
          <a:lstStyle/>
          <a:p>
            <a:r>
              <a:rPr lang="en-US" altLang="zh-CN" sz="2000" b="1" i="1" spc="600">
                <a:solidFill>
                  <a:schemeClr val="accent1"/>
                </a:solidFill>
                <a:latin typeface="思源黑体 Medium" panose="020B0600000000000000" pitchFamily="34" charset="-122"/>
                <a:ea typeface="思源黑体 Medium" panose="020B0600000000000000" pitchFamily="34" charset="-122"/>
              </a:rPr>
              <a:t>22</a:t>
            </a:r>
            <a:r>
              <a:rPr lang="zh-CN" altLang="en-US" sz="2000" b="1" i="1" spc="600">
                <a:solidFill>
                  <a:schemeClr val="accent1"/>
                </a:solidFill>
                <a:latin typeface="思源黑体 Medium" panose="020B0600000000000000" pitchFamily="34" charset="-122"/>
                <a:ea typeface="思源黑体 Medium" panose="020B0600000000000000" pitchFamily="34" charset="-122"/>
              </a:rPr>
              <a:t>届冬奥会</a:t>
            </a:r>
          </a:p>
        </p:txBody>
      </p:sp>
      <p:cxnSp>
        <p:nvCxnSpPr>
          <p:cNvPr id="8" name="直接连接符 7"/>
          <p:cNvCxnSpPr/>
          <p:nvPr/>
        </p:nvCxnSpPr>
        <p:spPr>
          <a:xfrm>
            <a:off x="1151335" y="4933324"/>
            <a:ext cx="2046055"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3575848" y="188468"/>
            <a:ext cx="5578312" cy="5578312"/>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744335" y="1917065"/>
            <a:ext cx="4737735" cy="3160395"/>
          </a:xfrm>
          <a:prstGeom prst="roundRect">
            <a:avLst/>
          </a:prstGeom>
        </p:spPr>
      </p:pic>
      <p:sp>
        <p:nvSpPr>
          <p:cNvPr id="3" name="文本框 2"/>
          <p:cNvSpPr txBox="1"/>
          <p:nvPr/>
        </p:nvSpPr>
        <p:spPr>
          <a:xfrm>
            <a:off x="479425" y="2030095"/>
            <a:ext cx="6033770" cy="2934335"/>
          </a:xfrm>
          <a:prstGeom prst="rect">
            <a:avLst/>
          </a:prstGeom>
          <a:noFill/>
        </p:spPr>
        <p:txBody>
          <a:bodyPr wrap="square" rtlCol="0" anchor="t">
            <a:spAutoFit/>
          </a:bodyPr>
          <a:lstStyle/>
          <a:p>
            <a:pPr>
              <a:lnSpc>
                <a:spcPct val="110000"/>
              </a:lnSpc>
            </a:pPr>
            <a:r>
              <a:rPr lang="en-US" altLang="zh-CN" sz="2800" b="1">
                <a:solidFill>
                  <a:schemeClr val="accent1"/>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accent1"/>
                </a:solidFill>
                <a:latin typeface="宋体" panose="02010600030101010101" pitchFamily="2" charset="-122"/>
                <a:ea typeface="宋体" panose="02010600030101010101" pitchFamily="2" charset="-122"/>
                <a:cs typeface="宋体" panose="02010600030101010101" pitchFamily="2" charset="-122"/>
              </a:rPr>
              <a:t>差距催人奋进。为国争光、敢于拼搏的精神，鼓舞着冰雪运动员努力实现新的突破。每一次突破，都印刻着他们对祖国的深沉热爱，对梦想的不懈追求。作为新时代的学生我们应该怎样突破自我呢？</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0" y="0"/>
            <a:ext cx="12192000" cy="6858000"/>
          </a:xfrm>
          <a:prstGeom prst="rect">
            <a:avLst/>
          </a:prstGeom>
        </p:spPr>
      </p:pic>
      <p:grpSp>
        <p:nvGrpSpPr>
          <p:cNvPr id="7" name="组合 6"/>
          <p:cNvGrpSpPr/>
          <p:nvPr/>
        </p:nvGrpSpPr>
        <p:grpSpPr>
          <a:xfrm rot="18518960">
            <a:off x="5534813" y="1515452"/>
            <a:ext cx="5930546" cy="3827096"/>
            <a:chOff x="5305490" y="956412"/>
            <a:chExt cx="7891192" cy="5092339"/>
          </a:xfrm>
        </p:grpSpPr>
        <p:pic>
          <p:nvPicPr>
            <p:cNvPr id="5" name="图片 4"/>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26375" t="12201" r="2160" b="8657"/>
            <a:stretch>
              <a:fillRect/>
            </a:stretch>
          </p:blipFill>
          <p:spPr>
            <a:xfrm rot="1182471">
              <a:off x="5305490" y="1679249"/>
              <a:ext cx="7891192" cy="436950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rot="575304">
              <a:off x="7698054" y="956412"/>
              <a:ext cx="3919609" cy="3618101"/>
            </a:xfrm>
            <a:prstGeom prst="rect">
              <a:avLst/>
            </a:prstGeom>
          </p:spPr>
        </p:pic>
      </p:grpSp>
      <p:grpSp>
        <p:nvGrpSpPr>
          <p:cNvPr id="11" name="组合 10"/>
          <p:cNvGrpSpPr/>
          <p:nvPr/>
        </p:nvGrpSpPr>
        <p:grpSpPr>
          <a:xfrm>
            <a:off x="633030" y="2455630"/>
            <a:ext cx="5072380" cy="1840230"/>
            <a:chOff x="300383" y="2242476"/>
            <a:chExt cx="5072380" cy="1840230"/>
          </a:xfrm>
        </p:grpSpPr>
        <p:sp>
          <p:nvSpPr>
            <p:cNvPr id="8" name="文本框 7"/>
            <p:cNvSpPr txBox="1"/>
            <p:nvPr/>
          </p:nvSpPr>
          <p:spPr>
            <a:xfrm>
              <a:off x="300383" y="2242476"/>
              <a:ext cx="5071745" cy="1322070"/>
            </a:xfrm>
            <a:prstGeom prst="rect">
              <a:avLst/>
            </a:prstGeom>
            <a:noFill/>
          </p:spPr>
          <p:txBody>
            <a:bodyPr wrap="square" rtlCol="0">
              <a:spAutoFit/>
            </a:bodyPr>
            <a:lstStyle/>
            <a:p>
              <a:pPr algn="dist"/>
              <a:r>
                <a:rPr lang="en-US" altLang="zh-CN"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PART 04</a:t>
              </a:r>
              <a:endParaRPr lang="zh-CN" altLang="en-US" sz="8000">
                <a:solidFill>
                  <a:schemeClr val="accent1">
                    <a:lumMod val="50000"/>
                  </a:schemeClr>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9" name="文本框 8"/>
            <p:cNvSpPr txBox="1"/>
            <p:nvPr/>
          </p:nvSpPr>
          <p:spPr>
            <a:xfrm>
              <a:off x="300383" y="3314356"/>
              <a:ext cx="5072380" cy="768350"/>
            </a:xfrm>
            <a:prstGeom prst="rect">
              <a:avLst/>
            </a:prstGeom>
            <a:noFill/>
          </p:spPr>
          <p:txBody>
            <a:bodyPr wrap="square" rtlCol="0">
              <a:spAutoFit/>
            </a:bodyPr>
            <a:lstStyle/>
            <a:p>
              <a:pPr algn="ctr"/>
              <a:r>
                <a:rPr lang="zh-CN" altLang="en-US" sz="4400">
                  <a:solidFill>
                    <a:schemeClr val="tx1">
                      <a:lumMod val="75000"/>
                      <a:lumOff val="25000"/>
                    </a:schemeClr>
                  </a:solidFill>
                  <a:latin typeface="隶书" panose="02010509060101010101" charset="-122"/>
                  <a:ea typeface="隶书" panose="02010509060101010101" charset="-122"/>
                </a:rPr>
                <a:t>新学期</a:t>
              </a:r>
              <a:r>
                <a:rPr lang="en-US" altLang="zh-CN" sz="4400">
                  <a:solidFill>
                    <a:schemeClr val="tx1">
                      <a:lumMod val="75000"/>
                      <a:lumOff val="25000"/>
                    </a:schemeClr>
                  </a:solidFill>
                  <a:latin typeface="隶书" panose="02010509060101010101" charset="-122"/>
                  <a:ea typeface="隶书" panose="02010509060101010101" charset="-122"/>
                </a:rPr>
                <a:t>  </a:t>
              </a:r>
              <a:r>
                <a:rPr lang="zh-CN" altLang="en-US" sz="4400">
                  <a:solidFill>
                    <a:schemeClr val="tx1">
                      <a:lumMod val="75000"/>
                      <a:lumOff val="25000"/>
                    </a:schemeClr>
                  </a:solidFill>
                  <a:latin typeface="隶书" panose="02010509060101010101" charset="-122"/>
                  <a:ea typeface="隶书" panose="02010509060101010101" charset="-122"/>
                </a:rPr>
                <a:t>新征程</a:t>
              </a: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567940" y="764540"/>
            <a:ext cx="9153144" cy="2553335"/>
          </a:xfrm>
          <a:prstGeom prst="rect">
            <a:avLst/>
          </a:prstGeom>
          <a:solidFill>
            <a:schemeClr val="bg1"/>
          </a:solidFill>
          <a:ln w="28575" cmpd="sng">
            <a:solidFill>
              <a:schemeClr val="accent1">
                <a:shade val="50000"/>
              </a:schemeClr>
            </a:solidFill>
            <a:prstDash val="sysDash"/>
            <a:miter lim="800000"/>
          </a:ln>
        </p:spPr>
        <p:txBody>
          <a:bodyPr wrap="square">
            <a:spAutoFit/>
          </a:bodyPr>
          <a:lstStyle/>
          <a:p>
            <a:pPr>
              <a:spcBef>
                <a:spcPct val="50000"/>
              </a:spcBef>
            </a:pPr>
            <a:r>
              <a:rPr lang="zh-CN" altLang="en-US" sz="4000" b="1">
                <a:solidFill>
                  <a:srgbClr val="0000FF"/>
                </a:solidFill>
                <a:ea typeface="宋体" panose="02010600030101010101" pitchFamily="2" charset="-122"/>
              </a:rPr>
              <a:t>假期已经结束,一切</a:t>
            </a:r>
            <a:r>
              <a:rPr lang="zh-CN" altLang="en-US" sz="4000" b="1">
                <a:solidFill>
                  <a:srgbClr val="FF0000"/>
                </a:solidFill>
                <a:ea typeface="宋体" panose="02010600030101010101" pitchFamily="2" charset="-122"/>
              </a:rPr>
              <a:t>归零</a:t>
            </a:r>
            <a:r>
              <a:rPr lang="zh-CN" altLang="en-US" sz="4000" b="1">
                <a:solidFill>
                  <a:srgbClr val="0000FF"/>
                </a:solidFill>
                <a:ea typeface="宋体" panose="02010600030101010101" pitchFamily="2" charset="-122"/>
              </a:rPr>
              <a:t>!</a:t>
            </a:r>
          </a:p>
          <a:p>
            <a:pPr>
              <a:spcBef>
                <a:spcPct val="50000"/>
              </a:spcBef>
            </a:pPr>
            <a:r>
              <a:rPr lang="zh-CN" altLang="en-US" sz="4000" b="1">
                <a:solidFill>
                  <a:srgbClr val="0000FF"/>
                </a:solidFill>
                <a:ea typeface="宋体" panose="02010600030101010101" pitchFamily="2" charset="-122"/>
              </a:rPr>
              <a:t>这是</a:t>
            </a:r>
            <a:r>
              <a:rPr lang="zh-CN" altLang="en-US" sz="4000" b="1">
                <a:solidFill>
                  <a:srgbClr val="FF0000"/>
                </a:solidFill>
                <a:ea typeface="宋体" panose="02010600030101010101" pitchFamily="2" charset="-122"/>
              </a:rPr>
              <a:t>全新的开始!</a:t>
            </a:r>
          </a:p>
          <a:p>
            <a:pPr>
              <a:spcBef>
                <a:spcPct val="50000"/>
              </a:spcBef>
            </a:pPr>
            <a:r>
              <a:rPr lang="zh-CN" altLang="en-US" sz="4000" b="1">
                <a:solidFill>
                  <a:srgbClr val="0000CC"/>
                </a:solidFill>
                <a:ea typeface="宋体" panose="02010600030101010101" pitchFamily="2" charset="-122"/>
              </a:rPr>
              <a:t>我们长了</a:t>
            </a:r>
            <a:r>
              <a:rPr lang="zh-CN" altLang="en-US" sz="4000" b="1">
                <a:solidFill>
                  <a:srgbClr val="FF0000"/>
                </a:solidFill>
                <a:ea typeface="宋体" panose="02010600030101010101" pitchFamily="2" charset="-122"/>
              </a:rPr>
              <a:t>一岁</a:t>
            </a:r>
            <a:r>
              <a:rPr lang="zh-CN" altLang="en-US" sz="4000" b="1">
                <a:solidFill>
                  <a:srgbClr val="0000CC"/>
                </a:solidFill>
                <a:ea typeface="宋体" panose="02010600030101010101" pitchFamily="2" charset="-122"/>
              </a:rPr>
              <a:t>，我们</a:t>
            </a:r>
            <a:r>
              <a:rPr lang="zh-CN" altLang="en-US" sz="4000" b="1">
                <a:solidFill>
                  <a:srgbClr val="FF0000"/>
                </a:solidFill>
                <a:ea typeface="宋体" panose="02010600030101010101" pitchFamily="2" charset="-122"/>
              </a:rPr>
              <a:t>更懂事了！</a:t>
            </a:r>
          </a:p>
        </p:txBody>
      </p:sp>
      <p:sp>
        <p:nvSpPr>
          <p:cNvPr id="4" name="灯片编号占位符 3"/>
          <p:cNvSpPr>
            <a:spLocks noGrp="1"/>
          </p:cNvSpPr>
          <p:nvPr>
            <p:ph type="sldNum" sz="quarter" idx="12"/>
          </p:nvPr>
        </p:nvSpPr>
        <p:spPr/>
        <p:txBody>
          <a:bodyPr/>
          <a:lstStyle/>
          <a:p>
            <a:pPr>
              <a:defRPr/>
            </a:pPr>
            <a:fld id="{4608B47C-1997-4F8E-86D6-E73B1BE810A2}" type="slidenum">
              <a:rPr lang="en-US" altLang="zh-CN" smtClean="0">
                <a:ea typeface="宋体" panose="02010600030101010101" pitchFamily="2" charset="-122"/>
              </a:rPr>
              <a:pPr>
                <a:defRPr/>
              </a:pPr>
              <a:t>34</a:t>
            </a:fld>
            <a:endParaRPr lang="en-US" altLang="zh-CN">
              <a:ea typeface="宋体" panose="02010600030101010101" pitchFamily="2" charset="-122"/>
            </a:endParaRPr>
          </a:p>
        </p:txBody>
      </p:sp>
      <p:sp>
        <p:nvSpPr>
          <p:cNvPr id="18435"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pic>
        <p:nvPicPr>
          <p:cNvPr id="1086" name="图片 10"/>
          <p:cNvPicPr>
            <a:picLocks noChangeAspect="1"/>
          </p:cNvPicPr>
          <p:nvPr/>
        </p:nvPicPr>
        <p:blipFill>
          <a:blip r:embed="rId3" cstate="print"/>
          <a:stretch>
            <a:fillRect/>
          </a:stretch>
        </p:blipFill>
        <p:spPr>
          <a:xfrm>
            <a:off x="911225" y="4652645"/>
            <a:ext cx="10057765" cy="2243455"/>
          </a:xfrm>
          <a:prstGeom prst="rect">
            <a:avLst/>
          </a:prstGeom>
          <a:ln w="12700">
            <a:miter lim="400000"/>
          </a:ln>
        </p:spPr>
      </p:pic>
      <p:sp>
        <p:nvSpPr>
          <p:cNvPr id="19457" name="文本占位符 72705"/>
          <p:cNvSpPr>
            <a:spLocks noGrp="1"/>
          </p:cNvSpPr>
          <p:nvPr/>
        </p:nvSpPr>
        <p:spPr>
          <a:xfrm>
            <a:off x="2567940" y="3500755"/>
            <a:ext cx="7772400" cy="287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buFontTx/>
              <a:buNone/>
            </a:pPr>
            <a:r>
              <a:rPr lang="zh-CN" altLang="en-US" b="1" smtClean="0">
                <a:solidFill>
                  <a:srgbClr val="FF3399"/>
                </a:solidFill>
                <a:latin typeface="宋体" panose="02010600030101010101" pitchFamily="2" charset="-122"/>
                <a:ea typeface="宋体" panose="02010600030101010101" pitchFamily="2" charset="-122"/>
              </a:rPr>
              <a:t>“新学期”</a:t>
            </a:r>
            <a:r>
              <a:rPr lang="zh-CN" altLang="en-US" b="1" smtClean="0">
                <a:latin typeface="宋体" panose="02010600030101010101" pitchFamily="2" charset="-122"/>
                <a:ea typeface="宋体" panose="02010600030101010101" pitchFamily="2" charset="-122"/>
                <a:cs typeface="Times New Roman" panose="02020603050405020304" pitchFamily="18" charset="0"/>
              </a:rPr>
              <a:t> </a:t>
            </a:r>
          </a:p>
          <a:p>
            <a:pPr eaLnBrk="1" hangingPunct="1">
              <a:buFontTx/>
              <a:buNone/>
            </a:pPr>
            <a:r>
              <a:rPr lang="zh-CN" altLang="en-US" b="1" smtClean="0">
                <a:latin typeface="宋体" panose="02010600030101010101" pitchFamily="2" charset="-122"/>
                <a:ea typeface="宋体" panose="02010600030101010101" pitchFamily="2" charset="-122"/>
                <a:cs typeface="Times New Roman" panose="02020603050405020304" pitchFamily="18" charset="0"/>
              </a:rPr>
              <a:t>     </a:t>
            </a:r>
            <a:r>
              <a:rPr lang="zh-CN" altLang="en-US" b="1" smtClean="0">
                <a:solidFill>
                  <a:schemeClr val="accent2"/>
                </a:solidFill>
                <a:latin typeface="Comic Sans MS" panose="030F0702030302020204" pitchFamily="66" charset="0"/>
                <a:ea typeface="宋体" panose="02010600030101010101" pitchFamily="2" charset="-122"/>
              </a:rPr>
              <a:t>标志着松散、高度自我的寒假生活的结束，紧张忙碌、规范自律的新学期的开始。从现在开始，我们要消除“寒假综合症”，以崭新的姿态、满腔的热忱、饱满的精神投入新的学习生活之中。</a:t>
            </a:r>
            <a:endParaRPr lang="zh-CN" altLang="en-US" b="1" smtClean="0">
              <a:solidFill>
                <a:schemeClr val="accent2"/>
              </a:solidFill>
              <a:latin typeface="Comic Sans MS" panose="030F0702030302020204" pitchFamily="66" charset="0"/>
              <a:ea typeface="宋体" panose="02010600030101010101" pitchFamily="2" charset="-122"/>
              <a:cs typeface="Times New Roman" panose="02020603050405020304" pitchFamily="18" charset="0"/>
            </a:endParaRPr>
          </a:p>
          <a:p>
            <a:pPr lvl="8" algn="dist" eaLnBrk="1" hangingPunct="1"/>
            <a:endParaRPr lang="zh-CN" altLang="en-US" b="1" smtClean="0">
              <a:solidFill>
                <a:schemeClr val="accent2"/>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5" nodeType="clickEffect">
                                  <p:stCondLst>
                                    <p:cond delay="0"/>
                                  </p:stCondLst>
                                  <p:childTnLst>
                                    <p:set>
                                      <p:cBhvr>
                                        <p:cTn id="6" dur="indefinite" fill="hold"/>
                                        <p:tgtEl>
                                          <p:spTgt spid="1086"/>
                                        </p:tgtEl>
                                        <p:attrNameLst>
                                          <p:attrName>style.visibility</p:attrName>
                                        </p:attrNameLst>
                                      </p:cBhvr>
                                      <p:to>
                                        <p:strVal val="visible"/>
                                      </p:to>
                                    </p:set>
                                    <p:animEffect transition="in" filter="wipe(down)">
                                      <p:cBhvr>
                                        <p:cTn id="7" dur="500"/>
                                        <p:tgtEl>
                                          <p:spTgt spid="1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 grpId="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矩形 73730"/>
          <p:cNvSpPr>
            <a:spLocks noChangeArrowheads="1" noChangeShapeType="1" noTextEdit="1"/>
          </p:cNvSpPr>
          <p:nvPr/>
        </p:nvSpPr>
        <p:spPr bwMode="auto">
          <a:xfrm>
            <a:off x="2208213" y="3573463"/>
            <a:ext cx="8077200" cy="1905000"/>
          </a:xfrm>
          <a:prstGeom prst="rect">
            <a:avLst/>
          </a:prstGeom>
        </p:spPr>
        <p:txBody>
          <a:bodyPr wrap="none" fromWordArt="1">
            <a:prstTxWarp prst="textPlain">
              <a:avLst>
                <a:gd name="adj" fmla="val 50000"/>
              </a:avLst>
            </a:prstTxWarp>
          </a:bodyPr>
          <a:lstStyle/>
          <a:p>
            <a:pPr algn="ctr"/>
            <a:r>
              <a:rPr lang="zh-CN" altLang="en-US" sz="3600" b="1" kern="10">
                <a:ln w="9525">
                  <a:solidFill>
                    <a:srgbClr val="99CCFF"/>
                  </a:solidFill>
                  <a:round/>
                </a:ln>
                <a:solidFill>
                  <a:srgbClr val="FF0000"/>
                </a:solidFill>
                <a:effectLst>
                  <a:outerShdw dist="35921" dir="2700000" algn="ctr" rotWithShape="0">
                    <a:srgbClr val="C0C0C0">
                      <a:alpha val="79999"/>
                    </a:srgbClr>
                  </a:outerShdw>
                </a:effectLst>
                <a:latin typeface="楷体_GB2312"/>
                <a:ea typeface="宋体" panose="02010600030101010101" pitchFamily="2" charset="-122"/>
              </a:rPr>
              <a:t>良好的开端是成功的一半！</a:t>
            </a:r>
          </a:p>
        </p:txBody>
      </p:sp>
      <p:sp>
        <p:nvSpPr>
          <p:cNvPr id="73732" name="矩形 73731"/>
          <p:cNvSpPr>
            <a:spLocks noChangeArrowheads="1" noChangeShapeType="1" noTextEdit="1"/>
          </p:cNvSpPr>
          <p:nvPr/>
        </p:nvSpPr>
        <p:spPr bwMode="auto">
          <a:xfrm>
            <a:off x="4007803" y="692468"/>
            <a:ext cx="5181600" cy="1752600"/>
          </a:xfrm>
          <a:prstGeom prst="rect">
            <a:avLst/>
          </a:prstGeom>
        </p:spPr>
        <p:txBody>
          <a:bodyPr wrap="none" fromWordArt="1">
            <a:prstTxWarp prst="textPlain">
              <a:avLst>
                <a:gd name="adj" fmla="val 50000"/>
              </a:avLst>
            </a:prstTxWarp>
          </a:bodyPr>
          <a:lstStyle/>
          <a:p>
            <a:pPr algn="ctr"/>
            <a:r>
              <a:rPr lang="zh-CN" altLang="en-US" sz="3600" b="1" kern="10">
                <a:ln w="9525">
                  <a:solidFill>
                    <a:srgbClr val="99CCFF"/>
                  </a:solidFill>
                  <a:round/>
                </a:ln>
                <a:solidFill>
                  <a:srgbClr val="0000FF"/>
                </a:solidFill>
                <a:effectLst>
                  <a:outerShdw dist="35921" dir="2700000" algn="ctr" rotWithShape="0">
                    <a:srgbClr val="C0C0C0">
                      <a:alpha val="79999"/>
                    </a:srgbClr>
                  </a:outerShdw>
                </a:effectLst>
                <a:latin typeface="楷体_GB2312"/>
                <a:ea typeface="宋体" panose="02010600030101010101" pitchFamily="2" charset="-122"/>
              </a:rPr>
              <a:t>同学们，请牢记这句话！</a:t>
            </a:r>
          </a:p>
        </p:txBody>
      </p:sp>
      <p:sp>
        <p:nvSpPr>
          <p:cNvPr id="5" name="灯片编号占位符 4"/>
          <p:cNvSpPr>
            <a:spLocks noGrp="1"/>
          </p:cNvSpPr>
          <p:nvPr>
            <p:ph type="sldNum" sz="quarter" idx="12"/>
          </p:nvPr>
        </p:nvSpPr>
        <p:spPr/>
        <p:txBody>
          <a:bodyPr/>
          <a:lstStyle/>
          <a:p>
            <a:pPr>
              <a:defRPr/>
            </a:pPr>
            <a:fld id="{2BDCDFDA-58B9-4CE6-B731-5276402E2A68}" type="slidenum">
              <a:rPr lang="en-US" altLang="zh-CN" smtClean="0">
                <a:ea typeface="宋体" panose="02010600030101010101" pitchFamily="2" charset="-122"/>
              </a:rPr>
              <a:pPr>
                <a:defRPr/>
              </a:pPr>
              <a:t>35</a:t>
            </a:fld>
            <a:endParaRPr lang="en-US" altLang="zh-CN">
              <a:ea typeface="宋体" panose="02010600030101010101" pitchFamily="2" charset="-122"/>
            </a:endParaRPr>
          </a:p>
        </p:txBody>
      </p:sp>
      <p:sp>
        <p:nvSpPr>
          <p:cNvPr id="73733"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blinds(horizontal)">
                                      <p:cBhvr>
                                        <p:cTn id="7" dur="500"/>
                                        <p:tgtEl>
                                          <p:spTgt spid="7373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3731"/>
                                        </p:tgtEl>
                                        <p:attrNameLst>
                                          <p:attrName>style.visibility</p:attrName>
                                        </p:attrNameLst>
                                      </p:cBhvr>
                                      <p:to>
                                        <p:strVal val="visible"/>
                                      </p:to>
                                    </p:set>
                                    <p:animEffect transition="in" filter="blinds(horizontal)">
                                      <p:cBhvr>
                                        <p:cTn id="12" dur="5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7373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矩形 74753"/>
          <p:cNvSpPr>
            <a:spLocks noChangeArrowheads="1" noChangeShapeType="1" noTextEdit="1"/>
          </p:cNvSpPr>
          <p:nvPr/>
        </p:nvSpPr>
        <p:spPr bwMode="auto">
          <a:xfrm>
            <a:off x="2063750" y="549275"/>
            <a:ext cx="6480175" cy="1150938"/>
          </a:xfrm>
          <a:prstGeom prst="rect">
            <a:avLst/>
          </a:prstGeom>
        </p:spPr>
        <p:txBody>
          <a:bodyPr wrap="none" fromWordArt="1">
            <a:prstTxWarp prst="textPlain">
              <a:avLst>
                <a:gd name="adj" fmla="val 50000"/>
              </a:avLst>
            </a:prstTxWarp>
          </a:bodyPr>
          <a:lstStyle/>
          <a:p>
            <a:pPr algn="ctr"/>
            <a:r>
              <a:rPr lang="zh-CN" altLang="en-US" sz="3600" b="1" kern="10">
                <a:ln w="12700">
                  <a:solidFill>
                    <a:srgbClr val="3333CC"/>
                  </a:solidFill>
                  <a:round/>
                </a:ln>
                <a:solidFill>
                  <a:srgbClr val="FF0000">
                    <a:alpha val="50195"/>
                  </a:srgbClr>
                </a:solidFill>
                <a:effectLst>
                  <a:outerShdw dist="45791" dir="2021404" algn="ctr" rotWithShape="0">
                    <a:srgbClr val="9999FF"/>
                  </a:outerShdw>
                </a:effectLst>
                <a:latin typeface="黑体" panose="02010609060101010101" charset="-122"/>
                <a:ea typeface="宋体" panose="02010600030101010101" pitchFamily="2" charset="-122"/>
              </a:rPr>
              <a:t>怎样有一个好的开端呢？ </a:t>
            </a:r>
          </a:p>
        </p:txBody>
      </p:sp>
      <p:sp>
        <p:nvSpPr>
          <p:cNvPr id="74755" name="矩形 74754"/>
          <p:cNvSpPr>
            <a:spLocks noChangeArrowheads="1"/>
          </p:cNvSpPr>
          <p:nvPr/>
        </p:nvSpPr>
        <p:spPr bwMode="auto">
          <a:xfrm>
            <a:off x="2495550" y="1916113"/>
            <a:ext cx="6819900" cy="706755"/>
          </a:xfrm>
          <a:prstGeom prst="rect">
            <a:avLst/>
          </a:prstGeom>
          <a:noFill/>
          <a:ln w="9525">
            <a:noFill/>
            <a:miter lim="800000"/>
          </a:ln>
        </p:spPr>
        <p:txBody>
          <a:bodyPr wrap="none">
            <a:spAutoFit/>
          </a:bodyPr>
          <a:lstStyle/>
          <a:p>
            <a:pPr>
              <a:buFont typeface="Arial"/>
              <a:buNone/>
            </a:pPr>
            <a:r>
              <a:rPr lang="zh-CN" altLang="en-US" sz="4000" b="1">
                <a:ea typeface="宋体" panose="02010600030101010101" pitchFamily="2" charset="-122"/>
              </a:rPr>
              <a:t>第一，树立一个信心：我能行</a:t>
            </a:r>
          </a:p>
        </p:txBody>
      </p:sp>
      <p:sp>
        <p:nvSpPr>
          <p:cNvPr id="74756" name="矩形 74755"/>
          <p:cNvSpPr>
            <a:spLocks noChangeArrowheads="1"/>
          </p:cNvSpPr>
          <p:nvPr/>
        </p:nvSpPr>
        <p:spPr bwMode="auto">
          <a:xfrm>
            <a:off x="2495550" y="2852738"/>
            <a:ext cx="8001057" cy="1322070"/>
          </a:xfrm>
          <a:prstGeom prst="rect">
            <a:avLst/>
          </a:prstGeom>
          <a:noFill/>
          <a:ln w="9525">
            <a:noFill/>
            <a:miter lim="800000"/>
          </a:ln>
        </p:spPr>
        <p:txBody>
          <a:bodyPr>
            <a:spAutoFit/>
          </a:bodyPr>
          <a:lstStyle/>
          <a:p>
            <a:pPr>
              <a:buFont typeface="Arial"/>
              <a:buNone/>
            </a:pPr>
            <a:r>
              <a:rPr lang="zh-CN" altLang="en-US" sz="4000" b="1">
                <a:ea typeface="宋体" panose="02010600030101010101" pitchFamily="2" charset="-122"/>
              </a:rPr>
              <a:t>第二，创立一种学风：</a:t>
            </a:r>
          </a:p>
          <a:p>
            <a:pPr>
              <a:buFont typeface="Arial"/>
              <a:buNone/>
            </a:pPr>
            <a:r>
              <a:rPr lang="zh-CN" altLang="en-US" sz="4000" b="1">
                <a:ea typeface="宋体" panose="02010600030101010101" pitchFamily="2" charset="-122"/>
              </a:rPr>
              <a:t>          </a:t>
            </a:r>
            <a:r>
              <a:rPr lang="zh-CN" altLang="en-US" sz="4000" b="1">
                <a:solidFill>
                  <a:srgbClr val="990000"/>
                </a:solidFill>
                <a:ea typeface="宋体" panose="02010600030101010101" pitchFamily="2" charset="-122"/>
              </a:rPr>
              <a:t>认真，勤奋，刻苦，求实．</a:t>
            </a:r>
          </a:p>
        </p:txBody>
      </p:sp>
      <p:sp>
        <p:nvSpPr>
          <p:cNvPr id="74757" name="矩形 74756"/>
          <p:cNvSpPr>
            <a:spLocks noChangeArrowheads="1"/>
          </p:cNvSpPr>
          <p:nvPr/>
        </p:nvSpPr>
        <p:spPr bwMode="auto">
          <a:xfrm>
            <a:off x="2495550" y="4221163"/>
            <a:ext cx="6309360" cy="706755"/>
          </a:xfrm>
          <a:prstGeom prst="rect">
            <a:avLst/>
          </a:prstGeom>
          <a:noFill/>
          <a:ln w="9525">
            <a:noFill/>
            <a:miter lim="800000"/>
          </a:ln>
        </p:spPr>
        <p:txBody>
          <a:bodyPr wrap="none">
            <a:spAutoFit/>
          </a:bodyPr>
          <a:lstStyle/>
          <a:p>
            <a:pPr>
              <a:buFont typeface="Arial"/>
              <a:buNone/>
            </a:pPr>
            <a:r>
              <a:rPr lang="zh-CN" altLang="en-US" sz="4000" b="1">
                <a:ea typeface="宋体" panose="02010600030101010101" pitchFamily="2" charset="-122"/>
              </a:rPr>
              <a:t>第三，培养一个习惯：自觉</a:t>
            </a:r>
          </a:p>
        </p:txBody>
      </p:sp>
      <p:sp>
        <p:nvSpPr>
          <p:cNvPr id="74758" name="矩形 74757"/>
          <p:cNvSpPr>
            <a:spLocks noChangeArrowheads="1"/>
          </p:cNvSpPr>
          <p:nvPr/>
        </p:nvSpPr>
        <p:spPr bwMode="auto">
          <a:xfrm>
            <a:off x="2424113" y="5229225"/>
            <a:ext cx="7856448" cy="1322070"/>
          </a:xfrm>
          <a:prstGeom prst="rect">
            <a:avLst/>
          </a:prstGeom>
          <a:noFill/>
          <a:ln w="9525">
            <a:noFill/>
            <a:miter lim="800000"/>
          </a:ln>
        </p:spPr>
        <p:txBody>
          <a:bodyPr>
            <a:spAutoFit/>
          </a:bodyPr>
          <a:lstStyle/>
          <a:p>
            <a:pPr>
              <a:buFont typeface="Arial"/>
              <a:buNone/>
            </a:pPr>
            <a:r>
              <a:rPr lang="zh-CN" altLang="en-US" sz="4000" b="1">
                <a:ea typeface="宋体" panose="02010600030101010101" pitchFamily="2" charset="-122"/>
              </a:rPr>
              <a:t>第四，创设一个环境：</a:t>
            </a:r>
          </a:p>
          <a:p>
            <a:pPr>
              <a:buFont typeface="Arial"/>
              <a:buNone/>
            </a:pPr>
            <a:r>
              <a:rPr lang="zh-CN" altLang="en-US" sz="4000" b="1">
                <a:ea typeface="宋体" panose="02010600030101010101" pitchFamily="2" charset="-122"/>
              </a:rPr>
              <a:t>           </a:t>
            </a:r>
            <a:r>
              <a:rPr lang="zh-CN" altLang="en-US" sz="4000" b="1">
                <a:solidFill>
                  <a:srgbClr val="990000"/>
                </a:solidFill>
                <a:ea typeface="宋体" panose="02010600030101010101" pitchFamily="2" charset="-122"/>
              </a:rPr>
              <a:t>整洁、安静、文明、有序</a:t>
            </a:r>
          </a:p>
        </p:txBody>
      </p:sp>
      <p:sp>
        <p:nvSpPr>
          <p:cNvPr id="7" name="灯片编号占位符 6"/>
          <p:cNvSpPr>
            <a:spLocks noGrp="1"/>
          </p:cNvSpPr>
          <p:nvPr>
            <p:ph type="sldNum" sz="quarter" idx="12"/>
          </p:nvPr>
        </p:nvSpPr>
        <p:spPr/>
        <p:txBody>
          <a:bodyPr/>
          <a:lstStyle/>
          <a:p>
            <a:pPr>
              <a:defRPr/>
            </a:pPr>
            <a:fld id="{2BDCDFDA-58B9-4CE6-B731-5276402E2A68}" type="slidenum">
              <a:rPr lang="en-US" altLang="zh-CN" smtClean="0">
                <a:ea typeface="宋体" panose="02010600030101010101" pitchFamily="2" charset="-122"/>
              </a:rPr>
              <a:pPr>
                <a:defRPr/>
              </a:pPr>
              <a:t>36</a:t>
            </a:fld>
            <a:endParaRPr lang="en-US" altLang="zh-CN">
              <a:ea typeface="宋体" panose="02010600030101010101" pitchFamily="2" charset="-122"/>
            </a:endParaRPr>
          </a:p>
        </p:txBody>
      </p:sp>
      <p:sp>
        <p:nvSpPr>
          <p:cNvPr id="74759"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2420620"/>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blinds(horizontal)">
                                      <p:cBhvr>
                                        <p:cTn id="7" dur="500"/>
                                        <p:tgtEl>
                                          <p:spTgt spid="7475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74756"/>
                                        </p:tgtEl>
                                        <p:attrNameLst>
                                          <p:attrName>style.visibility</p:attrName>
                                        </p:attrNameLst>
                                      </p:cBhvr>
                                      <p:to>
                                        <p:strVal val="visible"/>
                                      </p:to>
                                    </p:set>
                                    <p:animEffect transition="in" filter="blinds(horizontal)">
                                      <p:cBhvr>
                                        <p:cTn id="12" dur="500"/>
                                        <p:tgtEl>
                                          <p:spTgt spid="74756"/>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74757"/>
                                        </p:tgtEl>
                                        <p:attrNameLst>
                                          <p:attrName>style.visibility</p:attrName>
                                        </p:attrNameLst>
                                      </p:cBhvr>
                                      <p:to>
                                        <p:strVal val="visible"/>
                                      </p:to>
                                    </p:set>
                                    <p:animEffect transition="in" filter="blinds(horizontal)">
                                      <p:cBhvr>
                                        <p:cTn id="17" dur="500"/>
                                        <p:tgtEl>
                                          <p:spTgt spid="74757"/>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 presetClass="entr" presetSubtype="4" fill="hold" grpId="3" nodeType="clickEffect">
                                  <p:stCondLst>
                                    <p:cond delay="0"/>
                                  </p:stCondLst>
                                  <p:childTnLst>
                                    <p:set>
                                      <p:cBhvr>
                                        <p:cTn id="21" dur="1" fill="hold">
                                          <p:stCondLst>
                                            <p:cond delay="0"/>
                                          </p:stCondLst>
                                        </p:cTn>
                                        <p:tgtEl>
                                          <p:spTgt spid="74758"/>
                                        </p:tgtEl>
                                        <p:attrNameLst>
                                          <p:attrName>style.visibility</p:attrName>
                                        </p:attrNameLst>
                                      </p:cBhvr>
                                      <p:to>
                                        <p:strVal val="visible"/>
                                      </p:to>
                                    </p:set>
                                    <p:anim calcmode="lin" valueType="num">
                                      <p:cBhvr additive="base">
                                        <p:cTn id="22" dur="500" fill="hold"/>
                                        <p:tgtEl>
                                          <p:spTgt spid="74758"/>
                                        </p:tgtEl>
                                        <p:attrNameLst>
                                          <p:attrName>ppt_x</p:attrName>
                                        </p:attrNameLst>
                                      </p:cBhvr>
                                      <p:tavLst>
                                        <p:tav tm="0">
                                          <p:val>
                                            <p:strVal val="#ppt_x"/>
                                          </p:val>
                                        </p:tav>
                                        <p:tav tm="100000">
                                          <p:val>
                                            <p:strVal val="#ppt_x"/>
                                          </p:val>
                                        </p:tav>
                                      </p:tavLst>
                                    </p:anim>
                                    <p:anim calcmode="lin" valueType="num">
                                      <p:cBhvr additive="base">
                                        <p:cTn id="23"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4756" grpId="1"/>
      <p:bldP spid="74757" grpId="2"/>
      <p:bldP spid="74758"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spect="1"/>
          </p:cNvSpPr>
          <p:nvPr/>
        </p:nvSpPr>
        <p:spPr bwMode="auto">
          <a:xfrm>
            <a:off x="1905000" y="1524000"/>
            <a:ext cx="8385175" cy="1905000"/>
          </a:xfrm>
          <a:prstGeom prst="rect">
            <a:avLst/>
          </a:prstGeom>
          <a:noFill/>
          <a:ln w="9525">
            <a:noFill/>
            <a:miter lim="800000"/>
          </a:ln>
        </p:spPr>
        <p:txBody>
          <a:bodyPr lIns="36000" tIns="46800" rIns="36000" bIns="46800"/>
          <a:lstStyle/>
          <a:p>
            <a:pPr marL="342900" indent="-342900">
              <a:spcBef>
                <a:spcPct val="20000"/>
              </a:spcBef>
            </a:pPr>
            <a:r>
              <a:rPr lang="zh-CN" altLang="zh-CN" sz="3600" b="1">
                <a:solidFill>
                  <a:srgbClr val="660033"/>
                </a:solidFill>
                <a:ea typeface="宋体" panose="02010600030101010101" pitchFamily="2" charset="-122"/>
              </a:rPr>
              <a:t>   </a:t>
            </a:r>
          </a:p>
          <a:p>
            <a:pPr marL="342900" indent="-342900">
              <a:spcBef>
                <a:spcPct val="20000"/>
              </a:spcBef>
            </a:pPr>
            <a:r>
              <a:rPr lang="zh-CN" altLang="en-US" sz="3600" b="1">
                <a:solidFill>
                  <a:srgbClr val="660033"/>
                </a:solidFill>
                <a:ea typeface="宋体" panose="02010600030101010101" pitchFamily="2" charset="-122"/>
              </a:rPr>
              <a:t>　</a:t>
            </a:r>
          </a:p>
        </p:txBody>
      </p:sp>
      <p:sp>
        <p:nvSpPr>
          <p:cNvPr id="26627" name="Rectangle 3"/>
          <p:cNvSpPr>
            <a:spLocks noChangeArrowheads="1"/>
          </p:cNvSpPr>
          <p:nvPr/>
        </p:nvSpPr>
        <p:spPr bwMode="auto">
          <a:xfrm>
            <a:off x="2279650" y="921385"/>
            <a:ext cx="8619210" cy="5015865"/>
          </a:xfrm>
          <a:prstGeom prst="rect">
            <a:avLst/>
          </a:prstGeom>
          <a:noFill/>
          <a:ln w="9525">
            <a:noFill/>
            <a:miter lim="800000"/>
          </a:ln>
        </p:spPr>
        <p:txBody>
          <a:bodyPr>
            <a:spAutoFit/>
          </a:bodyPr>
          <a:lstStyle/>
          <a:p>
            <a:r>
              <a:rPr lang="zh-CN" altLang="en-US" sz="3200" b="1">
                <a:solidFill>
                  <a:srgbClr val="0000FF"/>
                </a:solidFill>
                <a:latin typeface="黑体" panose="02010609060101010101" charset="-122"/>
                <a:ea typeface="宋体" panose="02010600030101010101" pitchFamily="2" charset="-122"/>
              </a:rPr>
              <a:t>二、态度决定高度，细节决定成败　</a:t>
            </a:r>
          </a:p>
          <a:p>
            <a:r>
              <a:rPr lang="zh-CN" altLang="zh-CN" sz="3200" b="1">
                <a:solidFill>
                  <a:srgbClr val="0000FF"/>
                </a:solidFill>
                <a:ea typeface="宋体" panose="02010600030101010101" pitchFamily="2" charset="-122"/>
              </a:rPr>
              <a:t>     </a:t>
            </a:r>
          </a:p>
          <a:p>
            <a:r>
              <a:rPr lang="zh-CN" altLang="zh-CN" sz="3200" b="1">
                <a:solidFill>
                  <a:srgbClr val="0000FF"/>
                </a:solidFill>
                <a:ea typeface="宋体" panose="02010600030101010101" pitchFamily="2" charset="-122"/>
              </a:rPr>
              <a:t>      </a:t>
            </a:r>
            <a:r>
              <a:rPr lang="zh-CN" altLang="en-US" sz="3200" b="1">
                <a:solidFill>
                  <a:srgbClr val="0000FF"/>
                </a:solidFill>
                <a:ea typeface="宋体" panose="02010600030101010101" pitchFamily="2" charset="-122"/>
              </a:rPr>
              <a:t>年轻就是资本，但</a:t>
            </a:r>
            <a:r>
              <a:rPr lang="zh-CN" altLang="en-US" sz="3200" b="1">
                <a:solidFill>
                  <a:srgbClr val="FF0000"/>
                </a:solidFill>
                <a:ea typeface="宋体" panose="02010600030101010101" pitchFamily="2" charset="-122"/>
              </a:rPr>
              <a:t>年轻是学习知识、积累能力的资本</a:t>
            </a:r>
            <a:r>
              <a:rPr lang="zh-CN" altLang="en-US" sz="3200" b="1">
                <a:solidFill>
                  <a:srgbClr val="0000FF"/>
                </a:solidFill>
                <a:ea typeface="宋体" panose="02010600030101010101" pitchFamily="2" charset="-122"/>
              </a:rPr>
              <a:t>，而不是放纵自己庸碌生活的理由</a:t>
            </a:r>
          </a:p>
          <a:p>
            <a:r>
              <a:rPr lang="zh-CN" altLang="en-US" sz="3200" b="1">
                <a:solidFill>
                  <a:srgbClr val="0000FF"/>
                </a:solidFill>
                <a:ea typeface="宋体" panose="02010600030101010101" pitchFamily="2" charset="-122"/>
              </a:rPr>
              <a:t>    </a:t>
            </a:r>
          </a:p>
          <a:p>
            <a:r>
              <a:rPr lang="zh-CN" altLang="en-US" sz="3200" b="1">
                <a:solidFill>
                  <a:srgbClr val="0000FF"/>
                </a:solidFill>
                <a:ea typeface="宋体" panose="02010600030101010101" pitchFamily="2" charset="-122"/>
              </a:rPr>
              <a:t>     无知者无畏，但不能</a:t>
            </a:r>
            <a:r>
              <a:rPr lang="zh-CN" altLang="en-US" sz="3200" b="1">
                <a:solidFill>
                  <a:srgbClr val="FF0000"/>
                </a:solidFill>
                <a:ea typeface="宋体" panose="02010600030101010101" pitchFamily="2" charset="-122"/>
              </a:rPr>
              <a:t>无知还无所谓</a:t>
            </a:r>
            <a:r>
              <a:rPr lang="zh-CN" altLang="en-US" sz="3200" b="1">
                <a:solidFill>
                  <a:srgbClr val="0000FF"/>
                </a:solidFill>
                <a:ea typeface="宋体" panose="02010600030101010101" pitchFamily="2" charset="-122"/>
              </a:rPr>
              <a:t>。</a:t>
            </a:r>
          </a:p>
          <a:p>
            <a:endParaRPr lang="zh-CN" altLang="en-US" sz="3200" b="1">
              <a:solidFill>
                <a:srgbClr val="0000FF"/>
              </a:solidFill>
              <a:ea typeface="宋体" panose="02010600030101010101" pitchFamily="2" charset="-122"/>
            </a:endParaRPr>
          </a:p>
          <a:p>
            <a:r>
              <a:rPr lang="zh-CN" altLang="en-US" sz="3200" b="1">
                <a:solidFill>
                  <a:srgbClr val="0000FF"/>
                </a:solidFill>
                <a:ea typeface="宋体" panose="02010600030101010101" pitchFamily="2" charset="-122"/>
              </a:rPr>
              <a:t>     想想你是</a:t>
            </a:r>
            <a:r>
              <a:rPr lang="zh-CN" altLang="en-US" sz="3200" b="1">
                <a:solidFill>
                  <a:srgbClr val="FF0000"/>
                </a:solidFill>
                <a:ea typeface="宋体" panose="02010600030101010101" pitchFamily="2" charset="-122"/>
              </a:rPr>
              <a:t>怎样对待学习</a:t>
            </a:r>
            <a:r>
              <a:rPr lang="zh-CN" altLang="en-US" sz="3200" b="1">
                <a:solidFill>
                  <a:srgbClr val="0000FF"/>
                </a:solidFill>
                <a:ea typeface="宋体" panose="02010600030101010101" pitchFamily="2" charset="-122"/>
              </a:rPr>
              <a:t>的？你的学习成绩和你</a:t>
            </a:r>
            <a:r>
              <a:rPr lang="zh-CN" altLang="en-US" sz="3200" b="1">
                <a:solidFill>
                  <a:srgbClr val="FF0000"/>
                </a:solidFill>
                <a:ea typeface="宋体" panose="02010600030101010101" pitchFamily="2" charset="-122"/>
              </a:rPr>
              <a:t>想象中自己的高度一致</a:t>
            </a:r>
            <a:r>
              <a:rPr lang="zh-CN" altLang="en-US" sz="3200" b="1">
                <a:solidFill>
                  <a:srgbClr val="0000FF"/>
                </a:solidFill>
                <a:ea typeface="宋体" panose="02010600030101010101" pitchFamily="2" charset="-122"/>
              </a:rPr>
              <a:t>吗？考试结束后，你因</a:t>
            </a:r>
            <a:r>
              <a:rPr lang="zh-CN" altLang="en-US" sz="3200" b="1">
                <a:solidFill>
                  <a:srgbClr val="FF0000"/>
                </a:solidFill>
                <a:ea typeface="宋体" panose="02010600030101010101" pitchFamily="2" charset="-122"/>
              </a:rPr>
              <a:t>不注意细节丢的分数</a:t>
            </a:r>
            <a:r>
              <a:rPr lang="zh-CN" altLang="en-US" sz="3200" b="1">
                <a:solidFill>
                  <a:srgbClr val="0000FF"/>
                </a:solidFill>
                <a:ea typeface="宋体" panose="02010600030101010101" pitchFamily="2" charset="-122"/>
              </a:rPr>
              <a:t>多吗？</a:t>
            </a:r>
          </a:p>
        </p:txBody>
      </p:sp>
      <p:sp>
        <p:nvSpPr>
          <p:cNvPr id="5" name="灯片编号占位符 4"/>
          <p:cNvSpPr>
            <a:spLocks noGrp="1"/>
          </p:cNvSpPr>
          <p:nvPr>
            <p:ph type="sldNum" sz="quarter" idx="12"/>
          </p:nvPr>
        </p:nvSpPr>
        <p:spPr/>
        <p:txBody>
          <a:bodyPr/>
          <a:lstStyle/>
          <a:p>
            <a:pPr>
              <a:defRPr/>
            </a:pPr>
            <a:fld id="{2BDCDFDA-58B9-4CE6-B731-5276402E2A68}" type="slidenum">
              <a:rPr lang="en-US" altLang="zh-CN" smtClean="0">
                <a:ea typeface="宋体" panose="02010600030101010101" pitchFamily="2" charset="-122"/>
              </a:rPr>
              <a:pPr>
                <a:defRPr/>
              </a:pPr>
              <a:t>37</a:t>
            </a:fld>
            <a:endParaRPr lang="en-US" altLang="zh-CN">
              <a:ea typeface="宋体" panose="02010600030101010101" pitchFamily="2" charset="-122"/>
            </a:endParaRPr>
          </a:p>
        </p:txBody>
      </p:sp>
      <p:sp>
        <p:nvSpPr>
          <p:cNvPr id="26628"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905000" y="304800"/>
            <a:ext cx="8237830" cy="769620"/>
          </a:xfrm>
          <a:prstGeom prst="rect">
            <a:avLst/>
          </a:prstGeom>
          <a:noFill/>
          <a:ln w="9525">
            <a:noFill/>
            <a:miter lim="800000"/>
          </a:ln>
        </p:spPr>
        <p:txBody>
          <a:bodyPr lIns="36000" tIns="46800" rIns="36000" bIns="46800">
            <a:spAutoFit/>
          </a:bodyPr>
          <a:lstStyle/>
          <a:p>
            <a:pPr marL="342900" indent="-342900">
              <a:spcBef>
                <a:spcPct val="50000"/>
              </a:spcBef>
            </a:pPr>
            <a:endParaRPr lang="zh-CN" altLang="zh-CN" sz="4400" b="1">
              <a:solidFill>
                <a:srgbClr val="008000"/>
              </a:solidFill>
              <a:latin typeface="宋体" panose="02010600030101010101" pitchFamily="2" charset="-122"/>
              <a:ea typeface="宋体" panose="02010600030101010101" pitchFamily="2" charset="-122"/>
            </a:endParaRPr>
          </a:p>
        </p:txBody>
      </p:sp>
      <p:sp>
        <p:nvSpPr>
          <p:cNvPr id="27651" name="Rectangle 3"/>
          <p:cNvSpPr>
            <a:spLocks noChangeArrowheads="1"/>
          </p:cNvSpPr>
          <p:nvPr/>
        </p:nvSpPr>
        <p:spPr bwMode="auto">
          <a:xfrm>
            <a:off x="1991995" y="980440"/>
            <a:ext cx="9153144" cy="5323205"/>
          </a:xfrm>
          <a:prstGeom prst="rect">
            <a:avLst/>
          </a:prstGeom>
          <a:noFill/>
          <a:ln w="9525">
            <a:noFill/>
            <a:miter lim="800000"/>
          </a:ln>
        </p:spPr>
        <p:txBody>
          <a:bodyPr>
            <a:spAutoFit/>
          </a:bodyPr>
          <a:lstStyle/>
          <a:p>
            <a:r>
              <a:rPr lang="zh-CN" altLang="en-US" sz="3200" b="1">
                <a:solidFill>
                  <a:srgbClr val="0000FF"/>
                </a:solidFill>
                <a:latin typeface="黑体" panose="02010609060101010101" charset="-122"/>
                <a:ea typeface="宋体" panose="02010600030101010101" pitchFamily="2" charset="-122"/>
              </a:rPr>
              <a:t>三、不要让不值得的事打扰自己　</a:t>
            </a:r>
          </a:p>
          <a:p>
            <a:r>
              <a:rPr lang="zh-CN" altLang="zh-CN" sz="3200" b="1">
                <a:solidFill>
                  <a:srgbClr val="0000FF"/>
                </a:solidFill>
                <a:ea typeface="宋体" panose="02010600030101010101" pitchFamily="2" charset="-122"/>
              </a:rPr>
              <a:t>  </a:t>
            </a:r>
          </a:p>
          <a:p>
            <a:r>
              <a:rPr lang="zh-CN" altLang="zh-CN" sz="3200" b="1">
                <a:solidFill>
                  <a:srgbClr val="FF0000"/>
                </a:solidFill>
                <a:ea typeface="宋体" panose="02010600030101010101" pitchFamily="2" charset="-122"/>
              </a:rPr>
              <a:t>     </a:t>
            </a:r>
            <a:r>
              <a:rPr lang="zh-CN" altLang="en-US" sz="3600" b="1">
                <a:solidFill>
                  <a:srgbClr val="FF0000"/>
                </a:solidFill>
                <a:ea typeface="宋体" panose="02010600030101010101" pitchFamily="2" charset="-122"/>
              </a:rPr>
              <a:t>纪律和卫生</a:t>
            </a:r>
            <a:r>
              <a:rPr lang="zh-CN" altLang="zh-CN" sz="3600" b="1">
                <a:solidFill>
                  <a:srgbClr val="0000FF"/>
                </a:solidFill>
                <a:ea typeface="宋体" panose="02010600030101010101" pitchFamily="2" charset="-122"/>
              </a:rPr>
              <a:t>—</a:t>
            </a:r>
            <a:r>
              <a:rPr lang="zh-CN" altLang="en-US" sz="3600" b="1">
                <a:solidFill>
                  <a:srgbClr val="0000FF"/>
                </a:solidFill>
                <a:ea typeface="宋体" panose="02010600030101010101" pitchFamily="2" charset="-122"/>
              </a:rPr>
              <a:t>这是安心学习的前提</a:t>
            </a:r>
          </a:p>
          <a:p>
            <a:endParaRPr lang="zh-CN" altLang="zh-CN" sz="3600" b="1">
              <a:solidFill>
                <a:srgbClr val="0000FF"/>
              </a:solidFill>
              <a:ea typeface="宋体" panose="02010600030101010101" pitchFamily="2" charset="-122"/>
            </a:endParaRPr>
          </a:p>
          <a:p>
            <a:r>
              <a:rPr lang="zh-CN" altLang="zh-CN" sz="3600" b="1">
                <a:solidFill>
                  <a:srgbClr val="0000FF"/>
                </a:solidFill>
                <a:ea typeface="宋体" panose="02010600030101010101" pitchFamily="2" charset="-122"/>
              </a:rPr>
              <a:t>    </a:t>
            </a:r>
            <a:r>
              <a:rPr lang="zh-CN" altLang="en-US" sz="3600" b="1">
                <a:solidFill>
                  <a:srgbClr val="0000FF"/>
                </a:solidFill>
                <a:ea typeface="宋体" panose="02010600030101010101" pitchFamily="2" charset="-122"/>
              </a:rPr>
              <a:t>我也许阻止不了别人，但我</a:t>
            </a:r>
            <a:r>
              <a:rPr lang="zh-CN" altLang="en-US" sz="3600" b="1">
                <a:solidFill>
                  <a:srgbClr val="FF0000"/>
                </a:solidFill>
                <a:ea typeface="宋体" panose="02010600030101010101" pitchFamily="2" charset="-122"/>
              </a:rPr>
              <a:t>不能随波逐流</a:t>
            </a:r>
          </a:p>
          <a:p>
            <a:endParaRPr lang="zh-CN" altLang="en-US" sz="3600" b="1">
              <a:solidFill>
                <a:srgbClr val="0000FF"/>
              </a:solidFill>
              <a:ea typeface="宋体" panose="02010600030101010101" pitchFamily="2" charset="-122"/>
            </a:endParaRPr>
          </a:p>
          <a:p>
            <a:r>
              <a:rPr lang="zh-CN" altLang="en-US" sz="3600" b="1">
                <a:solidFill>
                  <a:srgbClr val="0000FF"/>
                </a:solidFill>
                <a:ea typeface="宋体" panose="02010600030101010101" pitchFamily="2" charset="-122"/>
              </a:rPr>
              <a:t>   </a:t>
            </a:r>
            <a:r>
              <a:rPr lang="zh-CN" altLang="en-US" sz="3600" b="1">
                <a:solidFill>
                  <a:srgbClr val="FF0000"/>
                </a:solidFill>
                <a:ea typeface="宋体" panose="02010600030101010101" pitchFamily="2" charset="-122"/>
              </a:rPr>
              <a:t>互相监督提醒</a:t>
            </a:r>
            <a:r>
              <a:rPr lang="zh-CN" altLang="en-US" sz="3600" b="1">
                <a:solidFill>
                  <a:srgbClr val="0000FF"/>
                </a:solidFill>
                <a:ea typeface="宋体" panose="02010600030101010101" pitchFamily="2" charset="-122"/>
              </a:rPr>
              <a:t>，不打扰别人</a:t>
            </a:r>
          </a:p>
          <a:p>
            <a:endParaRPr lang="zh-CN" altLang="en-US" sz="1200" b="1">
              <a:solidFill>
                <a:srgbClr val="0000FF"/>
              </a:solidFill>
              <a:ea typeface="宋体" panose="02010600030101010101" pitchFamily="2" charset="-122"/>
            </a:endParaRPr>
          </a:p>
          <a:p>
            <a:r>
              <a:rPr lang="zh-CN" altLang="en-US" sz="3600" b="1">
                <a:solidFill>
                  <a:srgbClr val="0000FF"/>
                </a:solidFill>
                <a:ea typeface="宋体" panose="02010600030101010101" pitchFamily="2" charset="-122"/>
              </a:rPr>
              <a:t>   </a:t>
            </a:r>
            <a:r>
              <a:rPr lang="zh-CN" altLang="en-US" sz="3600" b="1">
                <a:solidFill>
                  <a:srgbClr val="FF0000"/>
                </a:solidFill>
                <a:ea typeface="宋体" panose="02010600030101010101" pitchFamily="2" charset="-122"/>
              </a:rPr>
              <a:t>干好自己的工作</a:t>
            </a:r>
            <a:r>
              <a:rPr lang="zh-CN" altLang="en-US" sz="3600" b="1">
                <a:solidFill>
                  <a:srgbClr val="0000FF"/>
                </a:solidFill>
                <a:ea typeface="宋体" panose="02010600030101010101" pitchFamily="2" charset="-122"/>
              </a:rPr>
              <a:t>，不拖延时间</a:t>
            </a:r>
          </a:p>
          <a:p>
            <a:endParaRPr lang="zh-CN" altLang="en-US" sz="1200" b="1">
              <a:solidFill>
                <a:srgbClr val="0000FF"/>
              </a:solidFill>
              <a:ea typeface="宋体" panose="02010600030101010101" pitchFamily="2" charset="-122"/>
            </a:endParaRPr>
          </a:p>
          <a:p>
            <a:r>
              <a:rPr lang="zh-CN" altLang="en-US" sz="3600" b="1">
                <a:solidFill>
                  <a:srgbClr val="0000FF"/>
                </a:solidFill>
                <a:ea typeface="宋体" panose="02010600030101010101" pitchFamily="2" charset="-122"/>
              </a:rPr>
              <a:t>  </a:t>
            </a:r>
          </a:p>
        </p:txBody>
      </p:sp>
      <p:sp>
        <p:nvSpPr>
          <p:cNvPr id="5" name="灯片编号占位符 4"/>
          <p:cNvSpPr>
            <a:spLocks noGrp="1"/>
          </p:cNvSpPr>
          <p:nvPr>
            <p:ph type="sldNum" sz="quarter" idx="12"/>
          </p:nvPr>
        </p:nvSpPr>
        <p:spPr/>
        <p:txBody>
          <a:bodyPr/>
          <a:lstStyle/>
          <a:p>
            <a:pPr>
              <a:defRPr/>
            </a:pPr>
            <a:fld id="{2BDCDFDA-58B9-4CE6-B731-5276402E2A68}" type="slidenum">
              <a:rPr lang="en-US" altLang="zh-CN" smtClean="0">
                <a:ea typeface="宋体" panose="02010600030101010101" pitchFamily="2" charset="-122"/>
              </a:rPr>
              <a:pPr>
                <a:defRPr/>
              </a:pPr>
              <a:t>38</a:t>
            </a:fld>
            <a:endParaRPr lang="en-US" altLang="zh-CN">
              <a:ea typeface="宋体" panose="02010600030101010101" pitchFamily="2" charset="-122"/>
            </a:endParaRPr>
          </a:p>
        </p:txBody>
      </p:sp>
      <p:sp>
        <p:nvSpPr>
          <p:cNvPr id="27652"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p:cNvSpPr>
          <p:nvPr>
            <p:ph type="body" idx="4294967295"/>
          </p:nvPr>
        </p:nvSpPr>
        <p:spPr>
          <a:xfrm>
            <a:off x="2640965" y="1988503"/>
            <a:ext cx="8229600" cy="2620962"/>
          </a:xfrm>
        </p:spPr>
        <p:txBody>
          <a:bodyPr>
            <a:normAutofit lnSpcReduction="10000"/>
          </a:bodyPr>
          <a:lstStyle/>
          <a:p>
            <a:pPr marL="0" indent="0" algn="just" eaLnBrk="1" hangingPunct="1">
              <a:lnSpc>
                <a:spcPct val="90000"/>
              </a:lnSpc>
              <a:buFontTx/>
              <a:buNone/>
            </a:pPr>
            <a:r>
              <a:rPr lang="en-US" altLang="zh-CN" b="1" smtClean="0">
                <a:solidFill>
                  <a:srgbClr val="984807"/>
                </a:solidFill>
                <a:latin typeface="黑体" panose="02010609060101010101" charset="-122"/>
                <a:ea typeface="宋体" panose="02010600030101010101" pitchFamily="2" charset="-122"/>
              </a:rPr>
              <a:t>  </a:t>
            </a:r>
            <a:r>
              <a:rPr lang="en-US" altLang="zh-CN" sz="3600" b="1" smtClean="0">
                <a:solidFill>
                  <a:srgbClr val="984807"/>
                </a:solidFill>
                <a:latin typeface="黑体" panose="02010609060101010101" charset="-122"/>
                <a:ea typeface="宋体" panose="02010600030101010101" pitchFamily="2" charset="-122"/>
              </a:rPr>
              <a:t>  </a:t>
            </a:r>
            <a:r>
              <a:rPr lang="zh-CN" altLang="en-US" sz="3600" b="1" smtClean="0">
                <a:solidFill>
                  <a:srgbClr val="990000"/>
                </a:solidFill>
                <a:latin typeface="黑体" panose="02010609060101010101" charset="-122"/>
                <a:ea typeface="宋体" panose="02010600030101010101" pitchFamily="2" charset="-122"/>
              </a:rPr>
              <a:t>要确定明确的目标 ，大家都知道南辕北辙的故事，目标错了，越努力离我们想去的地方越远。所以，任何成功的第一步都是：确定正确的目标。</a:t>
            </a:r>
            <a:endParaRPr lang="en-US" sz="3600" b="1" smtClean="0">
              <a:solidFill>
                <a:srgbClr val="990000"/>
              </a:solidFill>
              <a:latin typeface="黑体" panose="02010609060101010101" charset="-122"/>
              <a:ea typeface="宋体" panose="02010600030101010101" pitchFamily="2" charset="-122"/>
            </a:endParaRPr>
          </a:p>
          <a:p>
            <a:pPr marL="0" indent="0" algn="just" eaLnBrk="1" hangingPunct="1">
              <a:lnSpc>
                <a:spcPct val="90000"/>
              </a:lnSpc>
              <a:buFontTx/>
              <a:buNone/>
            </a:pPr>
            <a:r>
              <a:rPr lang="en-US" sz="3600" b="1" smtClean="0">
                <a:solidFill>
                  <a:srgbClr val="990000"/>
                </a:solidFill>
                <a:latin typeface="黑体" panose="02010609060101010101" charset="-122"/>
                <a:ea typeface="宋体" panose="02010600030101010101" pitchFamily="2" charset="-122"/>
              </a:rPr>
              <a:t>    </a:t>
            </a:r>
            <a:r>
              <a:rPr lang="zh-CN" altLang="en-US" sz="3600" b="1" smtClean="0">
                <a:solidFill>
                  <a:srgbClr val="990000"/>
                </a:solidFill>
                <a:latin typeface="黑体" panose="02010609060101010101" charset="-122"/>
                <a:ea typeface="宋体" panose="02010600030101010101" pitchFamily="2" charset="-122"/>
              </a:rPr>
              <a:t>新学期开始了。你的目标是什么？</a:t>
            </a:r>
          </a:p>
        </p:txBody>
      </p:sp>
      <p:sp>
        <p:nvSpPr>
          <p:cNvPr id="32771" name="文本框 16387"/>
          <p:cNvSpPr txBox="1">
            <a:spLocks noChangeArrowheads="1"/>
          </p:cNvSpPr>
          <p:nvPr/>
        </p:nvSpPr>
        <p:spPr bwMode="auto">
          <a:xfrm>
            <a:off x="2135188" y="692150"/>
            <a:ext cx="5622192" cy="1014730"/>
          </a:xfrm>
          <a:prstGeom prst="rect">
            <a:avLst/>
          </a:prstGeom>
          <a:noFill/>
          <a:ln w="9525">
            <a:noFill/>
            <a:miter lim="800000"/>
          </a:ln>
        </p:spPr>
        <p:txBody>
          <a:bodyPr>
            <a:spAutoFit/>
          </a:bodyPr>
          <a:lstStyle/>
          <a:p>
            <a:pPr>
              <a:spcBef>
                <a:spcPct val="50000"/>
              </a:spcBef>
            </a:pPr>
            <a:r>
              <a:rPr lang="zh-CN" altLang="en-US" sz="6000" b="1">
                <a:solidFill>
                  <a:srgbClr val="FF0000"/>
                </a:solidFill>
                <a:ea typeface="宋体" panose="02010600030101010101" pitchFamily="2" charset="-122"/>
              </a:rPr>
              <a:t>本学期目标：</a:t>
            </a:r>
          </a:p>
        </p:txBody>
      </p:sp>
      <p:sp>
        <p:nvSpPr>
          <p:cNvPr id="5" name="灯片编号占位符 4"/>
          <p:cNvSpPr>
            <a:spLocks noGrp="1"/>
          </p:cNvSpPr>
          <p:nvPr>
            <p:ph type="sldNum" sz="quarter" idx="12"/>
          </p:nvPr>
        </p:nvSpPr>
        <p:spPr/>
        <p:txBody>
          <a:bodyPr/>
          <a:lstStyle/>
          <a:p>
            <a:pPr>
              <a:defRPr/>
            </a:pPr>
            <a:fld id="{4608B47C-1997-4F8E-86D6-E73B1BE810A2}" type="slidenum">
              <a:rPr lang="en-US" altLang="zh-CN" smtClean="0">
                <a:ea typeface="宋体" panose="02010600030101010101" pitchFamily="2" charset="-122"/>
              </a:rPr>
              <a:pPr>
                <a:defRPr/>
              </a:pPr>
              <a:t>39</a:t>
            </a:fld>
            <a:endParaRPr lang="en-US" altLang="zh-CN">
              <a:ea typeface="宋体" panose="02010600030101010101" pitchFamily="2" charset="-122"/>
            </a:endParaRPr>
          </a:p>
        </p:txBody>
      </p:sp>
      <p:sp>
        <p:nvSpPr>
          <p:cNvPr id="32772"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1450" y="375285"/>
            <a:ext cx="10515600" cy="1325563"/>
          </a:xfrm>
        </p:spPr>
        <p:txBody>
          <a:bodyPr/>
          <a:lstStyle/>
          <a:p>
            <a:r>
              <a:rPr lang="zh-CN" altLang="en-US"/>
              <a:t>简介资料</a:t>
            </a:r>
          </a:p>
        </p:txBody>
      </p:sp>
      <p:sp>
        <p:nvSpPr>
          <p:cNvPr id="3" name="内容占位符 2"/>
          <p:cNvSpPr>
            <a:spLocks noGrp="1"/>
          </p:cNvSpPr>
          <p:nvPr>
            <p:ph idx="1"/>
          </p:nvPr>
        </p:nvSpPr>
        <p:spPr>
          <a:xfrm>
            <a:off x="2423765" y="1484615"/>
            <a:ext cx="8229600" cy="4525963"/>
          </a:xfrm>
        </p:spPr>
        <p:txBody>
          <a:bodyPr>
            <a:normAutofit/>
          </a:bodyPr>
          <a:lstStyle/>
          <a:p>
            <a:r>
              <a:rPr lang="zh-CN" altLang="en-US">
                <a:solidFill>
                  <a:schemeClr val="tx1">
                    <a:lumMod val="95000"/>
                    <a:lumOff val="5000"/>
                  </a:schemeClr>
                </a:solidFill>
              </a:rPr>
              <a:t>冬季奥林匹克运动会，简称为冬季奥运会、冬奥会。国际奥林匹克委员会主办的世界性冬季项目运动会。冬季奥运会每隔</a:t>
            </a:r>
            <a:r>
              <a:rPr lang="en-US" altLang="zh-CN">
                <a:solidFill>
                  <a:schemeClr val="tx1">
                    <a:lumMod val="95000"/>
                    <a:lumOff val="5000"/>
                  </a:schemeClr>
                </a:solidFill>
              </a:rPr>
              <a:t>4</a:t>
            </a:r>
            <a:r>
              <a:rPr lang="zh-CN" altLang="en-US">
                <a:solidFill>
                  <a:schemeClr val="tx1">
                    <a:lumMod val="95000"/>
                    <a:lumOff val="5000"/>
                  </a:schemeClr>
                </a:solidFill>
              </a:rPr>
              <a:t>年举行一届，并与奥林匹克运动会隔两年举行。按实际举行次数计算届数。该赛事的主要特征是在冰上和雪地举行的冬季运动，如滑冰、滑雪等适合在冬季举行的项目。第一届冬季奥林匹克运动会于</a:t>
            </a:r>
            <a:r>
              <a:rPr lang="en-US" altLang="zh-CN">
                <a:solidFill>
                  <a:schemeClr val="tx1">
                    <a:lumMod val="95000"/>
                    <a:lumOff val="5000"/>
                  </a:schemeClr>
                </a:solidFill>
              </a:rPr>
              <a:t>1924</a:t>
            </a:r>
            <a:r>
              <a:rPr lang="zh-CN" altLang="en-US">
                <a:solidFill>
                  <a:schemeClr val="tx1">
                    <a:lumMod val="95000"/>
                    <a:lumOff val="5000"/>
                  </a:schemeClr>
                </a:solidFill>
              </a:rPr>
              <a:t>年在法国的夏慕尼举行。 </a:t>
            </a:r>
            <a:r>
              <a:rPr lang="en-US" altLang="zh-CN">
                <a:solidFill>
                  <a:schemeClr val="tx1">
                    <a:lumMod val="95000"/>
                    <a:lumOff val="5000"/>
                  </a:schemeClr>
                </a:solidFill>
              </a:rPr>
              <a:t>2014</a:t>
            </a:r>
            <a:r>
              <a:rPr lang="zh-CN" altLang="en-US">
                <a:solidFill>
                  <a:schemeClr val="tx1">
                    <a:lumMod val="95000"/>
                    <a:lumOff val="5000"/>
                  </a:schemeClr>
                </a:solidFill>
              </a:rPr>
              <a:t>年</a:t>
            </a:r>
            <a:r>
              <a:rPr lang="en-US" altLang="zh-CN">
                <a:solidFill>
                  <a:schemeClr val="tx1">
                    <a:lumMod val="95000"/>
                    <a:lumOff val="5000"/>
                  </a:schemeClr>
                </a:solidFill>
              </a:rPr>
              <a:t>2</a:t>
            </a:r>
            <a:r>
              <a:rPr lang="zh-CN" altLang="en-US">
                <a:solidFill>
                  <a:schemeClr val="tx1">
                    <a:lumMod val="95000"/>
                    <a:lumOff val="5000"/>
                  </a:schemeClr>
                </a:solidFill>
              </a:rPr>
              <a:t>月</a:t>
            </a:r>
            <a:r>
              <a:rPr lang="en-US" altLang="zh-CN">
                <a:solidFill>
                  <a:schemeClr val="tx1">
                    <a:lumMod val="95000"/>
                    <a:lumOff val="5000"/>
                  </a:schemeClr>
                </a:solidFill>
              </a:rPr>
              <a:t>8</a:t>
            </a:r>
            <a:r>
              <a:rPr lang="zh-CN" altLang="en-US">
                <a:solidFill>
                  <a:schemeClr val="tx1">
                    <a:lumMod val="95000"/>
                    <a:lumOff val="5000"/>
                  </a:schemeClr>
                </a:solidFill>
              </a:rPr>
              <a:t>日，第</a:t>
            </a:r>
            <a:r>
              <a:rPr lang="en-US" altLang="zh-CN">
                <a:solidFill>
                  <a:schemeClr val="tx1">
                    <a:lumMod val="95000"/>
                    <a:lumOff val="5000"/>
                  </a:schemeClr>
                </a:solidFill>
              </a:rPr>
              <a:t>22</a:t>
            </a:r>
            <a:r>
              <a:rPr lang="zh-CN" altLang="en-US">
                <a:solidFill>
                  <a:schemeClr val="tx1">
                    <a:lumMod val="95000"/>
                    <a:lumOff val="5000"/>
                  </a:schemeClr>
                </a:solidFill>
              </a:rPr>
              <a:t>届冬季奥林匹克运动会在俄罗斯索契开幕。</a:t>
            </a:r>
          </a:p>
        </p:txBody>
      </p:sp>
      <p:pic>
        <p:nvPicPr>
          <p:cNvPr id="638" name="图片 2"/>
          <p:cNvPicPr>
            <a:picLocks noChangeAspect="1"/>
          </p:cNvPicPr>
          <p:nvPr/>
        </p:nvPicPr>
        <p:blipFill>
          <a:blip r:embed="rId2" cstate="print"/>
          <a:stretch>
            <a:fillRect/>
          </a:stretch>
        </p:blipFill>
        <p:spPr>
          <a:xfrm>
            <a:off x="335914" y="188595"/>
            <a:ext cx="776606" cy="786132"/>
          </a:xfrm>
          <a:prstGeom prst="rect">
            <a:avLst/>
          </a:prstGeom>
          <a:ln w="12700" cap="flat">
            <a:noFill/>
            <a:miter lim="400000"/>
          </a:ln>
          <a:effectLst/>
        </p:spPr>
      </p:pic>
      <p:pic>
        <p:nvPicPr>
          <p:cNvPr id="20" name="图片 19"/>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idx="4294967295"/>
          </p:nvPr>
        </p:nvSpPr>
        <p:spPr>
          <a:xfrm>
            <a:off x="1992313" y="1052513"/>
            <a:ext cx="8229600" cy="706437"/>
          </a:xfrm>
        </p:spPr>
        <p:txBody>
          <a:bodyPr>
            <a:normAutofit fontScale="90000"/>
          </a:bodyPr>
          <a:lstStyle/>
          <a:p>
            <a:pPr eaLnBrk="1" hangingPunct="1"/>
            <a:r>
              <a:rPr lang="zh-CN" altLang="en-US" sz="4800" b="1" smtClean="0">
                <a:solidFill>
                  <a:srgbClr val="C00000"/>
                </a:solidFill>
                <a:ea typeface="宋体" panose="02010600030101010101" pitchFamily="2" charset="-122"/>
              </a:rPr>
              <a:t>班级目标:</a:t>
            </a:r>
          </a:p>
        </p:txBody>
      </p:sp>
      <p:sp>
        <p:nvSpPr>
          <p:cNvPr id="16387" name="Text Box 3"/>
          <p:cNvSpPr txBox="1">
            <a:spLocks noChangeArrowheads="1"/>
          </p:cNvSpPr>
          <p:nvPr/>
        </p:nvSpPr>
        <p:spPr bwMode="auto">
          <a:xfrm>
            <a:off x="3209925" y="2557463"/>
            <a:ext cx="6205387" cy="1198880"/>
          </a:xfrm>
          <a:prstGeom prst="rect">
            <a:avLst/>
          </a:prstGeom>
          <a:noFill/>
          <a:ln w="9525">
            <a:noFill/>
            <a:miter lim="800000"/>
          </a:ln>
        </p:spPr>
        <p:txBody>
          <a:bodyPr>
            <a:spAutoFit/>
          </a:bodyPr>
          <a:lstStyle/>
          <a:p>
            <a:r>
              <a:rPr lang="zh-CN" altLang="en-US" sz="7200" b="1">
                <a:solidFill>
                  <a:srgbClr val="FF0000"/>
                </a:solidFill>
                <a:ea typeface="宋体" panose="02010600030101010101" pitchFamily="2" charset="-122"/>
              </a:rPr>
              <a:t>优秀班集体</a:t>
            </a:r>
          </a:p>
        </p:txBody>
      </p:sp>
      <p:sp>
        <p:nvSpPr>
          <p:cNvPr id="4" name="灯片编号占位符 3"/>
          <p:cNvSpPr>
            <a:spLocks noGrp="1"/>
          </p:cNvSpPr>
          <p:nvPr>
            <p:ph type="sldNum" sz="quarter" idx="12"/>
          </p:nvPr>
        </p:nvSpPr>
        <p:spPr/>
        <p:txBody>
          <a:bodyPr/>
          <a:lstStyle/>
          <a:p>
            <a:pPr>
              <a:defRPr/>
            </a:pPr>
            <a:fld id="{4608B47C-1997-4F8E-86D6-E73B1BE810A2}" type="slidenum">
              <a:rPr lang="en-US" altLang="zh-CN" smtClean="0">
                <a:ea typeface="宋体" panose="02010600030101010101" pitchFamily="2" charset="-122"/>
              </a:rPr>
              <a:pPr>
                <a:defRPr/>
              </a:pPr>
              <a:t>40</a:t>
            </a:fld>
            <a:endParaRPr lang="en-US" altLang="zh-CN">
              <a:ea typeface="宋体" panose="02010600030101010101" pitchFamily="2" charset="-122"/>
            </a:endParaRPr>
          </a:p>
        </p:txBody>
      </p:sp>
      <p:sp>
        <p:nvSpPr>
          <p:cNvPr id="33794" name="Rectangle 5"/>
          <p:cNvSpPr>
            <a:spLocks noGrp="1"/>
          </p:cNvSpPr>
          <p:nvPr>
            <p:ph type="ftr" sz="quarter" idx="11"/>
          </p:nvPr>
        </p:nvSpPr>
        <p:spPr/>
        <p:txBody>
          <a:bodyPr/>
          <a:lstStyle>
            <a:lvl1pPr>
              <a:defRPr/>
            </a:lvl1pPr>
          </a:lstStyle>
          <a:p>
            <a:pPr>
              <a:defRPr/>
            </a:pPr>
            <a:r>
              <a:rPr lang="en-US" altLang="zh-CN"/>
              <a:t>精选ppt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2209800" y="1988411"/>
            <a:ext cx="8237830" cy="3170099"/>
          </a:xfrm>
          <a:prstGeom prst="rect">
            <a:avLst/>
          </a:prstGeom>
          <a:noFill/>
          <a:ln w="9525">
            <a:noFill/>
            <a:miter lim="800000"/>
          </a:ln>
        </p:spPr>
        <p:txBody>
          <a:bodyPr anchor="ctr">
            <a:spAutoFit/>
          </a:bodyPr>
          <a:lstStyle/>
          <a:p>
            <a:pPr>
              <a:defRPr/>
            </a:pPr>
            <a:r>
              <a:rPr lang="zh-CN" altLang="en-US" sz="4000" b="1" dirty="0">
                <a:effectLst>
                  <a:outerShdw blurRad="38100" dist="38100" dir="2700000">
                    <a:srgbClr val="FFFFFF"/>
                  </a:outerShdw>
                </a:effectLst>
                <a:latin typeface="Arial" panose="020B0604020202020204" pitchFamily="34" charset="0"/>
                <a:ea typeface="宋体" panose="02010600030101010101" pitchFamily="2" charset="-122"/>
              </a:rPr>
              <a:t>作业：</a:t>
            </a:r>
          </a:p>
          <a:p>
            <a:pPr>
              <a:defRPr/>
            </a:pPr>
            <a:r>
              <a:rPr lang="zh-CN" altLang="en-US" sz="4000" b="1" dirty="0">
                <a:effectLst>
                  <a:outerShdw blurRad="38100" dist="38100" dir="2700000">
                    <a:srgbClr val="FFFFFF"/>
                  </a:outerShdw>
                </a:effectLst>
                <a:latin typeface="Arial" panose="020B0604020202020204" pitchFamily="34" charset="0"/>
                <a:ea typeface="宋体" panose="02010600030101010101" pitchFamily="2" charset="-122"/>
              </a:rPr>
              <a:t>书面完成个人学期</a:t>
            </a:r>
            <a:r>
              <a:rPr lang="zh-CN" altLang="en-US" sz="4000" b="1" dirty="0">
                <a:effectLst>
                  <a:outerShdw blurRad="38100" dist="38100" dir="2700000">
                    <a:srgbClr val="FFFFFF"/>
                  </a:outerShdw>
                </a:effectLst>
                <a:latin typeface="Calibri"/>
                <a:ea typeface="宋体" panose="02010600030101010101" pitchFamily="2" charset="-122"/>
              </a:rPr>
              <a:t>目标</a:t>
            </a:r>
            <a:r>
              <a:rPr lang="zh-CN" altLang="en-US" sz="4000" b="1" dirty="0">
                <a:effectLst>
                  <a:outerShdw blurRad="38100" dist="38100" dir="2700000">
                    <a:srgbClr val="FFFFFF"/>
                  </a:outerShdw>
                </a:effectLst>
                <a:latin typeface="Arial" panose="020B0604020202020204" pitchFamily="34" charset="0"/>
                <a:ea typeface="宋体" panose="02010600030101010101" pitchFamily="2" charset="-122"/>
              </a:rPr>
              <a:t>（道德品质，习惯养成，身体素质，学习成绩，在集体中的定位等）。</a:t>
            </a:r>
          </a:p>
          <a:p>
            <a:pPr>
              <a:defRPr/>
            </a:pPr>
            <a:endParaRPr lang="zh-CN" altLang="en-US" sz="4000" b="1" dirty="0">
              <a:effectLst>
                <a:outerShdw blurRad="38100" dist="38100" dir="2700000">
                  <a:srgbClr val="FFFFFF"/>
                </a:outerShdw>
              </a:effectLst>
              <a:latin typeface="Arial" panose="020B0604020202020204" pitchFamily="34" charset="0"/>
              <a:ea typeface="宋体" panose="02010600030101010101" pitchFamily="2" charset="-122"/>
            </a:endParaRPr>
          </a:p>
        </p:txBody>
      </p:sp>
      <p:sp>
        <p:nvSpPr>
          <p:cNvPr id="3" name="灯片编号占位符 2"/>
          <p:cNvSpPr>
            <a:spLocks noGrp="1"/>
          </p:cNvSpPr>
          <p:nvPr>
            <p:ph type="sldNum" sz="quarter" idx="12"/>
          </p:nvPr>
        </p:nvSpPr>
        <p:spPr/>
        <p:txBody>
          <a:bodyPr/>
          <a:lstStyle/>
          <a:p>
            <a:pPr>
              <a:defRPr/>
            </a:pPr>
            <a:fld id="{4608B47C-1997-4F8E-86D6-E73B1BE810A2}" type="slidenum">
              <a:rPr lang="en-US" altLang="zh-CN" smtClean="0">
                <a:ea typeface="宋体" panose="02010600030101010101" pitchFamily="2" charset="-122"/>
              </a:rPr>
              <a:pPr>
                <a:defRPr/>
              </a:pPr>
              <a:t>41</a:t>
            </a:fld>
            <a:endParaRPr lang="en-US" altLang="zh-CN">
              <a:ea typeface="宋体" panose="02010600030101010101" pitchFamily="2" charset="-122"/>
            </a:endParaRPr>
          </a:p>
        </p:txBody>
      </p:sp>
      <p:sp>
        <p:nvSpPr>
          <p:cNvPr id="17411" name="Rectangle 5"/>
          <p:cNvSpPr>
            <a:spLocks noGrp="1"/>
          </p:cNvSpPr>
          <p:nvPr>
            <p:ph type="ftr" sz="quarter" idx="11"/>
          </p:nvPr>
        </p:nvSpPr>
        <p:spPr/>
        <p:txBody>
          <a:bodyPr/>
          <a:lstStyle>
            <a:lvl1pPr>
              <a:defRPr/>
            </a:lvl1pPr>
          </a:lstStyle>
          <a:p>
            <a:pPr>
              <a:defRPr/>
            </a:pPr>
            <a:r>
              <a:rPr lang="en-US" altLang="zh-CN"/>
              <a:t>精选ppt</a:t>
            </a:r>
          </a:p>
        </p:txBody>
      </p:sp>
      <p:pic>
        <p:nvPicPr>
          <p:cNvPr id="20" name="图片 19"/>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47625" y="1701165"/>
            <a:ext cx="2593340" cy="2593340"/>
          </a:xfrm>
          <a:prstGeom prst="rect">
            <a:avLst/>
          </a:prstGeom>
          <a:effectLst>
            <a:outerShdw blurRad="50800" dist="38100" dir="8100000" sx="102000" sy="102000" algn="tr" rotWithShape="0">
              <a:schemeClr val="accent1">
                <a:lumMod val="50000"/>
                <a:alpha val="40000"/>
              </a:schemeClr>
            </a:outerShdw>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992313" y="549275"/>
            <a:ext cx="8433288" cy="5631180"/>
          </a:xfrm>
          <a:prstGeom prst="rect">
            <a:avLst/>
          </a:prstGeom>
          <a:noFill/>
          <a:ln w="9525">
            <a:solidFill>
              <a:srgbClr val="0000FF"/>
            </a:solidFill>
            <a:miter lim="800000"/>
          </a:ln>
        </p:spPr>
        <p:txBody>
          <a:bodyPr>
            <a:spAutoFit/>
          </a:bodyPr>
          <a:lstStyle/>
          <a:p>
            <a:pPr>
              <a:spcBef>
                <a:spcPct val="50000"/>
              </a:spcBef>
            </a:pPr>
            <a:r>
              <a:rPr lang="en-US" altLang="zh-CN" sz="3200">
                <a:latin typeface="华文新魏" panose="02010800040101010101" pitchFamily="2" charset="-122"/>
                <a:ea typeface="宋体" panose="02010600030101010101" pitchFamily="2" charset="-122"/>
              </a:rPr>
              <a:t>  </a:t>
            </a:r>
            <a:r>
              <a:rPr lang="en-US" altLang="zh-CN" sz="3600" b="1">
                <a:latin typeface="华文新魏" panose="02010800040101010101" pitchFamily="2" charset="-122"/>
                <a:ea typeface="宋体" panose="02010600030101010101" pitchFamily="2" charset="-122"/>
              </a:rPr>
              <a:t> </a:t>
            </a:r>
            <a:r>
              <a:rPr lang="zh-CN" altLang="en-US" sz="3600" b="1">
                <a:latin typeface="华文新魏" panose="02010800040101010101" pitchFamily="2" charset="-122"/>
                <a:ea typeface="宋体" panose="02010600030101010101" pitchFamily="2" charset="-122"/>
              </a:rPr>
              <a:t>有一天，一只老钟对一只小钟说：</a:t>
            </a:r>
            <a:r>
              <a:rPr lang="zh-CN" altLang="en-US" sz="3600" b="1">
                <a:latin typeface="宋体" panose="02010600030101010101" pitchFamily="2" charset="-122"/>
                <a:ea typeface="宋体" panose="02010600030101010101" pitchFamily="2" charset="-122"/>
              </a:rPr>
              <a:t>“</a:t>
            </a:r>
            <a:r>
              <a:rPr lang="zh-CN" altLang="en-US" sz="3600" b="1">
                <a:latin typeface="华文新魏" panose="02010800040101010101" pitchFamily="2" charset="-122"/>
                <a:ea typeface="宋体" panose="02010600030101010101" pitchFamily="2" charset="-122"/>
              </a:rPr>
              <a:t>你一年里要摆525600下啦。</a:t>
            </a:r>
            <a:r>
              <a:rPr lang="zh-CN" altLang="en-US" sz="3600" b="1">
                <a:latin typeface="宋体" panose="02010600030101010101" pitchFamily="2" charset="-122"/>
                <a:ea typeface="宋体" panose="02010600030101010101" pitchFamily="2" charset="-122"/>
              </a:rPr>
              <a:t>”</a:t>
            </a:r>
            <a:r>
              <a:rPr lang="zh-CN" altLang="en-US" sz="3600" b="1">
                <a:latin typeface="华文新魏" panose="02010800040101010101" pitchFamily="2" charset="-122"/>
                <a:ea typeface="宋体" panose="02010600030101010101" pitchFamily="2" charset="-122"/>
              </a:rPr>
              <a:t> 小钟吓坏了，说</a:t>
            </a:r>
            <a:r>
              <a:rPr lang="zh-CN" altLang="en-US" sz="3600" b="1">
                <a:latin typeface="宋体" panose="02010600030101010101" pitchFamily="2" charset="-122"/>
                <a:ea typeface="宋体" panose="02010600030101010101" pitchFamily="2" charset="-122"/>
              </a:rPr>
              <a:t>“</a:t>
            </a:r>
            <a:r>
              <a:rPr lang="zh-CN" altLang="en-US" sz="3600" b="1">
                <a:latin typeface="华文新魏" panose="02010800040101010101" pitchFamily="2" charset="-122"/>
                <a:ea typeface="宋体" panose="02010600030101010101" pitchFamily="2" charset="-122"/>
              </a:rPr>
              <a:t>哇，这么多，这怎么可能？！我怎么能完成那么多下呢！</a:t>
            </a:r>
            <a:r>
              <a:rPr lang="zh-CN" altLang="en-US" sz="3600" b="1">
                <a:latin typeface="宋体" panose="02010600030101010101" pitchFamily="2" charset="-122"/>
                <a:ea typeface="宋体" panose="02010600030101010101" pitchFamily="2" charset="-122"/>
              </a:rPr>
              <a:t>”</a:t>
            </a:r>
            <a:r>
              <a:rPr lang="zh-CN" altLang="en-US" sz="3600" b="1">
                <a:latin typeface="华文新魏" panose="02010800040101010101" pitchFamily="2" charset="-122"/>
                <a:ea typeface="宋体" panose="02010600030101010101" pitchFamily="2" charset="-122"/>
              </a:rPr>
              <a:t>这时候，另一只老钟笑着说：</a:t>
            </a:r>
            <a:r>
              <a:rPr lang="zh-CN" altLang="en-US" sz="3600" b="1">
                <a:latin typeface="宋体" panose="02010600030101010101" pitchFamily="2" charset="-122"/>
                <a:ea typeface="宋体" panose="02010600030101010101" pitchFamily="2" charset="-122"/>
              </a:rPr>
              <a:t>“</a:t>
            </a:r>
            <a:r>
              <a:rPr lang="zh-CN" altLang="en-US" sz="3600" b="1">
                <a:latin typeface="华文新魏" panose="02010800040101010101" pitchFamily="2" charset="-122"/>
                <a:ea typeface="宋体" panose="02010600030101010101" pitchFamily="2" charset="-122"/>
              </a:rPr>
              <a:t>不用怕，你只需一秒钟摆一下，每一秒坚持下来就可以了。</a:t>
            </a:r>
            <a:r>
              <a:rPr lang="zh-CN" altLang="en-US" sz="3600" b="1">
                <a:latin typeface="宋体" panose="02010600030101010101" pitchFamily="2" charset="-122"/>
                <a:ea typeface="宋体" panose="02010600030101010101" pitchFamily="2" charset="-122"/>
              </a:rPr>
              <a:t>”</a:t>
            </a:r>
            <a:r>
              <a:rPr lang="zh-CN" altLang="en-US" sz="3600" b="1">
                <a:latin typeface="华文新魏" panose="02010800040101010101" pitchFamily="2" charset="-122"/>
                <a:ea typeface="宋体" panose="02010600030101010101" pitchFamily="2" charset="-122"/>
              </a:rPr>
              <a:t> 小钟高兴了，心想：一秒钟摆一下好像并不难啊，试试看吧。果然，很轻松地就摆了一下。不知不觉，一年过去了，小钟已经摆了525600下！</a:t>
            </a:r>
            <a:r>
              <a:rPr lang="zh-CN" altLang="en-US" sz="3200">
                <a:latin typeface="华文新魏" panose="02010800040101010101" pitchFamily="2" charset="-122"/>
                <a:ea typeface="宋体" panose="02010600030101010101" pitchFamily="2" charset="-122"/>
              </a:rPr>
              <a:t> </a:t>
            </a:r>
          </a:p>
        </p:txBody>
      </p:sp>
      <p:sp>
        <p:nvSpPr>
          <p:cNvPr id="3" name="灯片编号占位符 2"/>
          <p:cNvSpPr>
            <a:spLocks noGrp="1"/>
          </p:cNvSpPr>
          <p:nvPr>
            <p:ph type="sldNum" sz="quarter" idx="12"/>
          </p:nvPr>
        </p:nvSpPr>
        <p:spPr/>
        <p:txBody>
          <a:bodyPr/>
          <a:lstStyle/>
          <a:p>
            <a:pPr>
              <a:defRPr/>
            </a:pPr>
            <a:fld id="{4608B47C-1997-4F8E-86D6-E73B1BE810A2}" type="slidenum">
              <a:rPr lang="en-US" altLang="zh-CN" smtClean="0">
                <a:ea typeface="宋体" panose="02010600030101010101" pitchFamily="2" charset="-122"/>
              </a:rPr>
              <a:pPr>
                <a:defRPr/>
              </a:pPr>
              <a:t>42</a:t>
            </a:fld>
            <a:endParaRPr lang="en-US" altLang="zh-CN">
              <a:ea typeface="宋体" panose="02010600030101010101" pitchFamily="2" charset="-122"/>
            </a:endParaRPr>
          </a:p>
        </p:txBody>
      </p:sp>
      <p:sp>
        <p:nvSpPr>
          <p:cNvPr id="18435" name="Rectangle 5"/>
          <p:cNvSpPr>
            <a:spLocks noGrp="1"/>
          </p:cNvSpPr>
          <p:nvPr>
            <p:ph type="ftr" sz="quarter" idx="11"/>
          </p:nvPr>
        </p:nvSpPr>
        <p:spPr/>
        <p:txBody>
          <a:bodyPr/>
          <a:lstStyle>
            <a:lvl1pPr>
              <a:defRPr/>
            </a:lvl1pPr>
          </a:lstStyle>
          <a:p>
            <a:pPr>
              <a:defRPr/>
            </a:pPr>
            <a:r>
              <a:rPr lang="en-US" altLang="zh-CN"/>
              <a:t>精选ppt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92313" y="333375"/>
            <a:ext cx="7602695" cy="4147344"/>
            <a:chOff x="0" y="0"/>
            <a:chExt cx="4562" cy="2660"/>
          </a:xfrm>
        </p:grpSpPr>
        <p:sp>
          <p:nvSpPr>
            <p:cNvPr id="36869" name="Text Box 2"/>
            <p:cNvSpPr txBox="1">
              <a:spLocks noChangeArrowheads="1"/>
            </p:cNvSpPr>
            <p:nvPr/>
          </p:nvSpPr>
          <p:spPr bwMode="auto">
            <a:xfrm>
              <a:off x="0" y="0"/>
              <a:ext cx="2258" cy="2190"/>
            </a:xfrm>
            <a:prstGeom prst="rect">
              <a:avLst/>
            </a:prstGeom>
            <a:noFill/>
            <a:ln w="9525">
              <a:noFill/>
              <a:miter lim="800000"/>
            </a:ln>
          </p:spPr>
          <p:txBody>
            <a:bodyPr>
              <a:spAutoFit/>
            </a:bodyPr>
            <a:lstStyle/>
            <a:p>
              <a:pPr>
                <a:spcBef>
                  <a:spcPct val="50000"/>
                </a:spcBef>
              </a:pPr>
              <a:r>
                <a:rPr lang="zh-CN" altLang="en-US" sz="3600">
                  <a:latin typeface="Calibri"/>
                  <a:ea typeface="宋体" panose="02010600030101010101" pitchFamily="2" charset="-122"/>
                </a:rPr>
                <a:t>问题交流：</a:t>
              </a:r>
            </a:p>
            <a:p>
              <a:pPr>
                <a:spcBef>
                  <a:spcPct val="50000"/>
                </a:spcBef>
              </a:pPr>
              <a:r>
                <a:rPr lang="en-US" altLang="zh-CN" sz="3600" b="1">
                  <a:latin typeface="Calibri"/>
                  <a:ea typeface="宋体" panose="02010600030101010101" pitchFamily="2" charset="-122"/>
                </a:rPr>
                <a:t>1</a:t>
              </a:r>
              <a:r>
                <a:rPr lang="zh-CN" altLang="en-US" sz="3600" b="1">
                  <a:latin typeface="Calibri"/>
                  <a:ea typeface="宋体" panose="02010600030101010101" pitchFamily="2" charset="-122"/>
                </a:rPr>
                <a:t>、请分析小成功的理由；</a:t>
              </a:r>
            </a:p>
            <a:p>
              <a:pPr>
                <a:spcBef>
                  <a:spcPct val="50000"/>
                </a:spcBef>
              </a:pPr>
              <a:r>
                <a:rPr lang="en-US" altLang="zh-CN" sz="3600" b="1">
                  <a:latin typeface="Calibri"/>
                  <a:ea typeface="宋体" panose="02010600030101010101" pitchFamily="2" charset="-122"/>
                </a:rPr>
                <a:t>2</a:t>
              </a:r>
              <a:r>
                <a:rPr lang="zh-CN" altLang="en-US" sz="3600" b="1">
                  <a:latin typeface="Calibri"/>
                  <a:ea typeface="宋体" panose="02010600030101010101" pitchFamily="2" charset="-122"/>
                </a:rPr>
                <a:t>、故事给我们的启示。</a:t>
              </a:r>
            </a:p>
          </p:txBody>
        </p:sp>
        <p:sp>
          <p:nvSpPr>
            <p:cNvPr id="36870" name="Text Box 3"/>
            <p:cNvSpPr txBox="1">
              <a:spLocks noChangeArrowheads="1"/>
            </p:cNvSpPr>
            <p:nvPr/>
          </p:nvSpPr>
          <p:spPr bwMode="auto">
            <a:xfrm>
              <a:off x="2736" y="1536"/>
              <a:ext cx="1826" cy="1124"/>
            </a:xfrm>
            <a:prstGeom prst="rect">
              <a:avLst/>
            </a:prstGeom>
            <a:noFill/>
            <a:ln w="9525">
              <a:noFill/>
              <a:miter lim="800000"/>
            </a:ln>
          </p:spPr>
          <p:txBody>
            <a:bodyPr>
              <a:spAutoFit/>
            </a:bodyPr>
            <a:lstStyle/>
            <a:p>
              <a:pPr>
                <a:spcBef>
                  <a:spcPct val="50000"/>
                </a:spcBef>
              </a:pPr>
              <a:r>
                <a:rPr lang="en-US" altLang="zh-CN" sz="3600">
                  <a:latin typeface="Calibri"/>
                  <a:ea typeface="宋体" panose="02010600030101010101" pitchFamily="2" charset="-122"/>
                </a:rPr>
                <a:t>3</a:t>
              </a:r>
              <a:r>
                <a:rPr lang="zh-CN" altLang="en-US" sz="3600">
                  <a:latin typeface="Calibri"/>
                  <a:ea typeface="宋体" panose="02010600030101010101" pitchFamily="2" charset="-122"/>
                </a:rPr>
                <a:t>、</a:t>
              </a:r>
              <a:r>
                <a:rPr lang="zh-CN" altLang="en-US" sz="3600" b="1">
                  <a:latin typeface="Calibri"/>
                  <a:ea typeface="宋体" panose="02010600030101010101" pitchFamily="2" charset="-122"/>
                </a:rPr>
                <a:t>请说出自己今后努力的方向</a:t>
              </a:r>
              <a:r>
                <a:rPr lang="zh-CN" altLang="en-US" sz="3600">
                  <a:latin typeface="Calibri"/>
                  <a:ea typeface="宋体" panose="02010600030101010101" pitchFamily="2" charset="-122"/>
                </a:rPr>
                <a:t>。</a:t>
              </a:r>
            </a:p>
          </p:txBody>
        </p:sp>
      </p:grpSp>
      <p:sp>
        <p:nvSpPr>
          <p:cNvPr id="19461" name="AutoShape 4"/>
          <p:cNvSpPr>
            <a:spLocks noChangeArrowheads="1"/>
          </p:cNvSpPr>
          <p:nvPr/>
        </p:nvSpPr>
        <p:spPr bwMode="auto">
          <a:xfrm>
            <a:off x="5664200" y="0"/>
            <a:ext cx="3887788" cy="1617663"/>
          </a:xfrm>
          <a:prstGeom prst="cloudCallout">
            <a:avLst>
              <a:gd name="adj1" fmla="val -46653"/>
              <a:gd name="adj2" fmla="val 91509"/>
            </a:avLst>
          </a:prstGeom>
          <a:solidFill>
            <a:srgbClr val="99CC00"/>
          </a:solidFill>
          <a:ln w="9525">
            <a:solidFill>
              <a:srgbClr val="FF0000"/>
            </a:solidFill>
            <a:round/>
          </a:ln>
        </p:spPr>
        <p:txBody>
          <a:bodyPr/>
          <a:lstStyle/>
          <a:p>
            <a:pPr algn="ctr"/>
            <a:r>
              <a:rPr lang="zh-CN" altLang="en-US" sz="2800" b="1">
                <a:solidFill>
                  <a:srgbClr val="0000FF"/>
                </a:solidFill>
                <a:latin typeface="Calibri"/>
                <a:ea typeface="宋体" panose="02010600030101010101" pitchFamily="2" charset="-122"/>
              </a:rPr>
              <a:t>将长期的目标分解成短期小目标，坚持</a:t>
            </a:r>
          </a:p>
        </p:txBody>
      </p:sp>
      <p:sp>
        <p:nvSpPr>
          <p:cNvPr id="19462" name="AutoShape 6"/>
          <p:cNvSpPr>
            <a:spLocks noChangeArrowheads="1"/>
          </p:cNvSpPr>
          <p:nvPr/>
        </p:nvSpPr>
        <p:spPr bwMode="auto">
          <a:xfrm rot="-60000">
            <a:off x="1201737" y="4149725"/>
            <a:ext cx="5110163" cy="2665413"/>
          </a:xfrm>
          <a:prstGeom prst="cloudCallout">
            <a:avLst>
              <a:gd name="adj1" fmla="val -17440"/>
              <a:gd name="adj2" fmla="val -73806"/>
            </a:avLst>
          </a:prstGeom>
          <a:solidFill>
            <a:schemeClr val="accent1"/>
          </a:solidFill>
          <a:ln w="9525">
            <a:solidFill>
              <a:schemeClr val="tx1"/>
            </a:solidFill>
            <a:round/>
          </a:ln>
        </p:spPr>
        <p:txBody>
          <a:bodyPr wrap="none"/>
          <a:lstStyle/>
          <a:p>
            <a:pPr>
              <a:spcBef>
                <a:spcPct val="50000"/>
              </a:spcBef>
            </a:pPr>
            <a:r>
              <a:rPr lang="zh-CN" altLang="en-US" sz="2400" b="1">
                <a:solidFill>
                  <a:srgbClr val="FF0000"/>
                </a:solidFill>
                <a:latin typeface="Calibri"/>
                <a:ea typeface="宋体" panose="02010600030101010101" pitchFamily="2" charset="-122"/>
              </a:rPr>
              <a:t>学期总目标需要我们根据实际制定出</a:t>
            </a:r>
          </a:p>
          <a:p>
            <a:pPr>
              <a:spcBef>
                <a:spcPct val="50000"/>
              </a:spcBef>
            </a:pPr>
            <a:r>
              <a:rPr lang="zh-CN" altLang="en-US" sz="2400" b="1">
                <a:solidFill>
                  <a:srgbClr val="FF0000"/>
                </a:solidFill>
                <a:latin typeface="Calibri"/>
                <a:ea typeface="宋体" panose="02010600030101010101" pitchFamily="2" charset="-122"/>
              </a:rPr>
              <a:t>分期小目标，一一实现小目标的同时，</a:t>
            </a:r>
          </a:p>
          <a:p>
            <a:pPr>
              <a:spcBef>
                <a:spcPct val="50000"/>
              </a:spcBef>
            </a:pPr>
            <a:r>
              <a:rPr lang="zh-CN" altLang="en-US" sz="2400" b="1">
                <a:solidFill>
                  <a:srgbClr val="FF0000"/>
                </a:solidFill>
                <a:latin typeface="Calibri"/>
                <a:ea typeface="宋体" panose="02010600030101010101" pitchFamily="2" charset="-122"/>
              </a:rPr>
              <a:t>总目标已然实现。</a:t>
            </a:r>
          </a:p>
          <a:p>
            <a:endParaRPr lang="en-US" altLang="zh-CN" sz="2000" b="1">
              <a:latin typeface="Calibri"/>
              <a:ea typeface="宋体" panose="02010600030101010101" pitchFamily="2" charset="-122"/>
            </a:endParaRPr>
          </a:p>
        </p:txBody>
      </p:sp>
      <p:sp>
        <p:nvSpPr>
          <p:cNvPr id="20485" name="AutoShape 7"/>
          <p:cNvSpPr>
            <a:spLocks noChangeArrowheads="1"/>
          </p:cNvSpPr>
          <p:nvPr/>
        </p:nvSpPr>
        <p:spPr bwMode="auto">
          <a:xfrm flipV="1">
            <a:off x="7032625" y="4724400"/>
            <a:ext cx="3311525" cy="1223963"/>
          </a:xfrm>
          <a:prstGeom prst="wedgeRoundRectCallout">
            <a:avLst>
              <a:gd name="adj1" fmla="val 7685"/>
              <a:gd name="adj2" fmla="val 148310"/>
              <a:gd name="adj3" fmla="val 16667"/>
            </a:avLst>
          </a:prstGeom>
          <a:solidFill>
            <a:schemeClr val="accent1"/>
          </a:solidFill>
          <a:ln w="9525">
            <a:solidFill>
              <a:schemeClr val="tx1"/>
            </a:solidFill>
            <a:miter lim="800000"/>
          </a:ln>
        </p:spPr>
        <p:txBody>
          <a:bodyPr rot="10800000"/>
          <a:lstStyle/>
          <a:p>
            <a:r>
              <a:rPr lang="zh-CN" altLang="en-US" sz="2800" b="1">
                <a:solidFill>
                  <a:srgbClr val="FF0000"/>
                </a:solidFill>
                <a:latin typeface="Calibri"/>
                <a:ea typeface="宋体" panose="02010600030101010101" pitchFamily="2" charset="-122"/>
              </a:rPr>
              <a:t>从点滴做起，制定小目标，抓住时间，做到坚持</a:t>
            </a:r>
            <a:r>
              <a:rPr lang="en-US" altLang="zh-CN" sz="2800" b="1">
                <a:solidFill>
                  <a:srgbClr val="FF0000"/>
                </a:solidFill>
                <a:latin typeface="Calibri"/>
                <a:ea typeface="宋体" panose="02010600030101010101" pitchFamily="2" charset="-122"/>
              </a:rPr>
              <a:t>!</a:t>
            </a:r>
          </a:p>
        </p:txBody>
      </p:sp>
      <p:sp>
        <p:nvSpPr>
          <p:cNvPr id="8" name="灯片编号占位符 7"/>
          <p:cNvSpPr>
            <a:spLocks noGrp="1"/>
          </p:cNvSpPr>
          <p:nvPr>
            <p:ph type="sldNum" sz="quarter" idx="12"/>
          </p:nvPr>
        </p:nvSpPr>
        <p:spPr/>
        <p:txBody>
          <a:bodyPr/>
          <a:lstStyle/>
          <a:p>
            <a:pPr>
              <a:defRPr/>
            </a:pPr>
            <a:fld id="{4608B47C-1997-4F8E-86D6-E73B1BE810A2}" type="slidenum">
              <a:rPr lang="en-US" altLang="zh-CN" smtClean="0">
                <a:ea typeface="宋体" panose="02010600030101010101" pitchFamily="2" charset="-122"/>
              </a:rPr>
              <a:pPr>
                <a:defRPr/>
              </a:pPr>
              <a:t>43</a:t>
            </a:fld>
            <a:endParaRPr lang="en-US" altLang="zh-CN">
              <a:ea typeface="宋体" panose="02010600030101010101" pitchFamily="2" charset="-122"/>
            </a:endParaRPr>
          </a:p>
        </p:txBody>
      </p:sp>
      <p:sp>
        <p:nvSpPr>
          <p:cNvPr id="36871" name="Rectangle 5"/>
          <p:cNvSpPr>
            <a:spLocks noGrp="1"/>
          </p:cNvSpPr>
          <p:nvPr>
            <p:ph type="ftr" sz="quarter" idx="11"/>
          </p:nvPr>
        </p:nvSpPr>
        <p:spPr/>
        <p:txBody>
          <a:bodyPr/>
          <a:lstStyle>
            <a:lvl1pPr>
              <a:defRPr/>
            </a:lvl1pPr>
          </a:lstStyle>
          <a:p>
            <a:pPr>
              <a:defRPr/>
            </a:pPr>
            <a:r>
              <a:rPr lang="en-US" altLang="zh-CN"/>
              <a:t>精选ppt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nodeType="after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diamond(in)">
                                      <p:cBhvr>
                                        <p:cTn id="11" dur="500"/>
                                        <p:tgtEl>
                                          <p:spTgt spid="19461"/>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20" presetClass="entr" presetSubtype="0" fill="hold" grpId="1" nodeType="clickEffect">
                                  <p:stCondLst>
                                    <p:cond delay="0"/>
                                  </p:stCondLst>
                                  <p:childTnLst>
                                    <p:set>
                                      <p:cBhvr>
                                        <p:cTn id="15" dur="1" fill="hold">
                                          <p:stCondLst>
                                            <p:cond delay="0"/>
                                          </p:stCondLst>
                                        </p:cTn>
                                        <p:tgtEl>
                                          <p:spTgt spid="19462"/>
                                        </p:tgtEl>
                                        <p:attrNameLst>
                                          <p:attrName>style.visibility</p:attrName>
                                        </p:attrNameLst>
                                      </p:cBhvr>
                                      <p:to>
                                        <p:strVal val="visible"/>
                                      </p:to>
                                    </p:set>
                                    <p:animEffect transition="in" filter="wedge">
                                      <p:cBhvr>
                                        <p:cTn id="16" dur="500"/>
                                        <p:tgtEl>
                                          <p:spTgt spid="19462"/>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3" presetClass="entr" presetSubtype="10" fill="hold" grpId="2" nodeType="clickEffect">
                                  <p:stCondLst>
                                    <p:cond delay="0"/>
                                  </p:stCondLst>
                                  <p:childTnLst>
                                    <p:set>
                                      <p:cBhvr>
                                        <p:cTn id="20" dur="1" fill="hold">
                                          <p:stCondLst>
                                            <p:cond delay="0"/>
                                          </p:stCondLst>
                                        </p:cTn>
                                        <p:tgtEl>
                                          <p:spTgt spid="20485"/>
                                        </p:tgtEl>
                                        <p:attrNameLst>
                                          <p:attrName>style.visibility</p:attrName>
                                        </p:attrNameLst>
                                      </p:cBhvr>
                                      <p:to>
                                        <p:strVal val="visible"/>
                                      </p:to>
                                    </p:set>
                                    <p:animEffect transition="in" filter="blinds(horizontal)">
                                      <p:cBhvr>
                                        <p:cTn id="21"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2" grpId="1" animBg="1"/>
      <p:bldP spid="20485"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a:off x="0" y="192193"/>
            <a:ext cx="4559829" cy="608753"/>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3" name="文本框 19"/>
          <p:cNvSpPr txBox="1"/>
          <p:nvPr/>
        </p:nvSpPr>
        <p:spPr>
          <a:xfrm>
            <a:off x="187604" y="109796"/>
            <a:ext cx="3987800" cy="781685"/>
          </a:xfrm>
          <a:prstGeom prst="rect">
            <a:avLst/>
          </a:prstGeom>
          <a:noFill/>
        </p:spPr>
        <p:txBody>
          <a:bodyPr wrap="none" rtlCol="0" anchor="t">
            <a:spAutoFit/>
          </a:bodyPr>
          <a:lstStyle/>
          <a:p>
            <a:pPr algn="ctr">
              <a:lnSpc>
                <a:spcPct val="120000"/>
              </a:lnSpc>
            </a:pPr>
            <a:r>
              <a:rPr lang="zh-CN" altLang="en-US" sz="3735" b="1">
                <a:solidFill>
                  <a:schemeClr val="bg1"/>
                </a:solidFill>
                <a:latin typeface="华文楷体" panose="02010600040101010101" pitchFamily="2" charset="-122"/>
                <a:ea typeface="华文楷体" panose="02010600040101010101" pitchFamily="2" charset="-122"/>
              </a:rPr>
              <a:t>为新学期做好准备</a:t>
            </a:r>
            <a:endParaRPr lang="en-US" altLang="zh-CN" sz="3735" b="1">
              <a:solidFill>
                <a:schemeClr val="bg1"/>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2" cstate="print"/>
          <a:srcRect t="13601" b="20601"/>
          <a:stretch>
            <a:fillRect/>
          </a:stretch>
        </p:blipFill>
        <p:spPr>
          <a:xfrm>
            <a:off x="5204769" y="1220755"/>
            <a:ext cx="3338432" cy="4881461"/>
          </a:xfrm>
          <a:prstGeom prst="rect">
            <a:avLst/>
          </a:prstGeom>
        </p:spPr>
      </p:pic>
      <p:pic>
        <p:nvPicPr>
          <p:cNvPr id="5" name="图片 4"/>
          <p:cNvPicPr>
            <a:picLocks noChangeAspect="1"/>
          </p:cNvPicPr>
          <p:nvPr/>
        </p:nvPicPr>
        <p:blipFill>
          <a:blip r:embed="rId3" cstate="print"/>
          <a:srcRect t="12880" b="22001"/>
          <a:stretch>
            <a:fillRect/>
          </a:stretch>
        </p:blipFill>
        <p:spPr>
          <a:xfrm>
            <a:off x="8866551" y="1988840"/>
            <a:ext cx="3086100" cy="4465872"/>
          </a:xfrm>
          <a:prstGeom prst="rect">
            <a:avLst/>
          </a:prstGeom>
        </p:spPr>
      </p:pic>
      <p:pic>
        <p:nvPicPr>
          <p:cNvPr id="7" name="图片 6"/>
          <p:cNvPicPr>
            <a:picLocks noChangeAspect="1"/>
          </p:cNvPicPr>
          <p:nvPr/>
        </p:nvPicPr>
        <p:blipFill>
          <a:blip r:embed="rId4" cstate="print"/>
          <a:srcRect t="36000" b="33200"/>
          <a:stretch>
            <a:fillRect/>
          </a:stretch>
        </p:blipFill>
        <p:spPr>
          <a:xfrm>
            <a:off x="401024" y="1700808"/>
            <a:ext cx="4642071" cy="317719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3621021"/>
            <a:ext cx="12192000" cy="144016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五边形 1"/>
          <p:cNvSpPr/>
          <p:nvPr/>
        </p:nvSpPr>
        <p:spPr>
          <a:xfrm>
            <a:off x="0" y="192193"/>
            <a:ext cx="4559829" cy="608753"/>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3" name="文本框 19"/>
          <p:cNvSpPr txBox="1"/>
          <p:nvPr/>
        </p:nvSpPr>
        <p:spPr>
          <a:xfrm>
            <a:off x="187604" y="109796"/>
            <a:ext cx="3987800" cy="781685"/>
          </a:xfrm>
          <a:prstGeom prst="rect">
            <a:avLst/>
          </a:prstGeom>
          <a:noFill/>
        </p:spPr>
        <p:txBody>
          <a:bodyPr wrap="none" rtlCol="0" anchor="t">
            <a:spAutoFit/>
          </a:bodyPr>
          <a:lstStyle/>
          <a:p>
            <a:pPr algn="ctr">
              <a:lnSpc>
                <a:spcPct val="120000"/>
              </a:lnSpc>
            </a:pPr>
            <a:r>
              <a:rPr lang="zh-CN" altLang="en-US" sz="3735" b="1">
                <a:solidFill>
                  <a:schemeClr val="bg1"/>
                </a:solidFill>
                <a:latin typeface="华文楷体" panose="02010600040101010101" pitchFamily="2" charset="-122"/>
                <a:ea typeface="华文楷体" panose="02010600040101010101" pitchFamily="2" charset="-122"/>
              </a:rPr>
              <a:t>为新学期做好准备</a:t>
            </a:r>
            <a:endParaRPr lang="en-US" altLang="zh-CN" sz="3735" b="1">
              <a:solidFill>
                <a:schemeClr val="bg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336853" y="1220755"/>
            <a:ext cx="11809312" cy="1499321"/>
          </a:xfrm>
          <a:prstGeom prst="rect">
            <a:avLst/>
          </a:prstGeom>
          <a:noFill/>
        </p:spPr>
        <p:txBody>
          <a:bodyPr wrap="square" rtlCol="0">
            <a:spAutoFit/>
          </a:bodyPr>
          <a:lstStyle/>
          <a:p>
            <a:pPr indent="457200">
              <a:lnSpc>
                <a:spcPct val="150000"/>
              </a:lnSpc>
            </a:pPr>
            <a:r>
              <a:rPr lang="zh-CN" altLang="en-US" sz="3200" b="1" dirty="0">
                <a:latin typeface="华文楷体" panose="02010600040101010101" pitchFamily="2" charset="-122"/>
                <a:ea typeface="华文楷体" panose="02010600040101010101" pitchFamily="2" charset="-122"/>
              </a:rPr>
              <a:t>  接下来</a:t>
            </a:r>
            <a:r>
              <a:rPr lang="zh-CN" altLang="en-US" sz="3200" b="1" dirty="0" smtClean="0">
                <a:latin typeface="华文楷体" panose="02010600040101010101" pitchFamily="2" charset="-122"/>
                <a:ea typeface="华文楷体" panose="02010600040101010101" pitchFamily="2" charset="-122"/>
              </a:rPr>
              <a:t>的生</a:t>
            </a:r>
            <a:r>
              <a:rPr lang="zh-CN" altLang="en-US" sz="3200" b="1" dirty="0">
                <a:latin typeface="华文楷体" panose="02010600040101010101" pitchFamily="2" charset="-122"/>
                <a:ea typeface="华文楷体" panose="02010600040101010101" pitchFamily="2" charset="-122"/>
              </a:rPr>
              <a:t>活，功课会越来越难，知识点会越来越多，但为自己而战，无论多难，我只希望你们学会这份冬奥精神：</a:t>
            </a:r>
          </a:p>
        </p:txBody>
      </p:sp>
      <p:sp>
        <p:nvSpPr>
          <p:cNvPr id="8" name="矩形 7"/>
          <p:cNvSpPr/>
          <p:nvPr/>
        </p:nvSpPr>
        <p:spPr>
          <a:xfrm>
            <a:off x="512069" y="3813043"/>
            <a:ext cx="11711940" cy="1076960"/>
          </a:xfrm>
          <a:prstGeom prst="rect">
            <a:avLst/>
          </a:prstGeom>
        </p:spPr>
        <p:txBody>
          <a:bodyPr wrap="none">
            <a:spAutoFit/>
          </a:bodyPr>
          <a:lstStyle/>
          <a:p>
            <a:pPr algn="ctr">
              <a:lnSpc>
                <a:spcPct val="120000"/>
              </a:lnSpc>
            </a:pPr>
            <a:r>
              <a:rPr lang="zh-CN" altLang="en-US" sz="5335">
                <a:solidFill>
                  <a:schemeClr val="bg1"/>
                </a:solidFill>
                <a:latin typeface="华文行楷" panose="02010800040101010101" pitchFamily="2" charset="-122"/>
                <a:ea typeface="华文行楷" panose="02010800040101010101" pitchFamily="2" charset="-122"/>
              </a:rPr>
              <a:t>可以抱怨，可以哭，但一定不要放弃！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26375" t="12201" r="2160" b="8657"/>
          <a:stretch>
            <a:fillRect/>
          </a:stretch>
        </p:blipFill>
        <p:spPr>
          <a:xfrm>
            <a:off x="3768592" y="1268760"/>
            <a:ext cx="8452879" cy="468052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xmlns="" val="0"/>
              </a:ext>
            </a:extLst>
          </a:blip>
          <a:srcRect l="51739" t="22443" r="25227" b="35033"/>
          <a:stretch>
            <a:fillRect/>
          </a:stretch>
        </p:blipFill>
        <p:spPr>
          <a:xfrm>
            <a:off x="6808997" y="1726553"/>
            <a:ext cx="3096344" cy="2858164"/>
          </a:xfrm>
          <a:prstGeom prst="rect">
            <a:avLst/>
          </a:prstGeom>
        </p:spPr>
      </p:pic>
      <p:sp>
        <p:nvSpPr>
          <p:cNvPr id="10" name="文本框 9"/>
          <p:cNvSpPr txBox="1"/>
          <p:nvPr/>
        </p:nvSpPr>
        <p:spPr>
          <a:xfrm>
            <a:off x="263352" y="2420888"/>
            <a:ext cx="4392488" cy="1323439"/>
          </a:xfrm>
          <a:prstGeom prst="rect">
            <a:avLst/>
          </a:prstGeom>
          <a:noFill/>
        </p:spPr>
        <p:txBody>
          <a:bodyPr wrap="square" rtlCol="0">
            <a:spAutoFit/>
          </a:bodyPr>
          <a:lstStyle/>
          <a:p>
            <a:r>
              <a:rPr lang="zh-CN" altLang="en-US" sz="8000">
                <a:solidFill>
                  <a:schemeClr val="accent1">
                    <a:lumMod val="50000"/>
                  </a:schemeClr>
                </a:solidFill>
                <a:latin typeface="字魂152号-机甲超级黑" panose="00000500000000000000" pitchFamily="2" charset="-122"/>
                <a:ea typeface="字魂152号-机甲超级黑" panose="00000500000000000000" pitchFamily="2" charset="-122"/>
              </a:rPr>
              <a:t>谢谢观看</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矩形 4"/>
          <p:cNvSpPr/>
          <p:nvPr/>
        </p:nvSpPr>
        <p:spPr>
          <a:xfrm>
            <a:off x="398145" y="421005"/>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59" name="文本框 1"/>
          <p:cNvSpPr txBox="1"/>
          <p:nvPr/>
        </p:nvSpPr>
        <p:spPr>
          <a:xfrm>
            <a:off x="1294764" y="2787650"/>
            <a:ext cx="3199132" cy="2885440"/>
          </a:xfrm>
          <a:prstGeom prst="rect">
            <a:avLst/>
          </a:prstGeom>
          <a:ln w="12700">
            <a:miter lim="400000"/>
          </a:ln>
        </p:spPr>
        <p:txBody>
          <a:bodyPr lIns="45719" rIns="45719">
            <a:spAutoFit/>
          </a:bodyPr>
          <a:lstStyle/>
          <a:p>
            <a:pPr defTabSz="1216660">
              <a:lnSpc>
                <a:spcPct val="150000"/>
              </a:lnSpc>
              <a:spcBef>
                <a:spcPts val="300"/>
              </a:spcBef>
              <a:defRPr sz="1600">
                <a:solidFill>
                  <a:srgbClr val="404040"/>
                </a:solidFill>
                <a:latin typeface="字魂36号-正文宋楷"/>
                <a:ea typeface="字魂36号-正文宋楷"/>
                <a:cs typeface="字魂36号-正文宋楷"/>
                <a:sym typeface="字魂36号-正文宋楷"/>
              </a:defRPr>
            </a:pPr>
            <a:r>
              <a:t>第一个阶段为报名阶段。有意申办的城市所在的国家或地区奥委会可以在2013年11月14日之前向国际奥委会报名。并于2014年3月14日之前提交申办文件。国际奥委会执委会将在报名城市中筛选出数个候选城市</a:t>
            </a:r>
          </a:p>
        </p:txBody>
      </p:sp>
      <p:sp>
        <p:nvSpPr>
          <p:cNvPr id="560" name="文本框 3"/>
          <p:cNvSpPr txBox="1"/>
          <p:nvPr/>
        </p:nvSpPr>
        <p:spPr>
          <a:xfrm>
            <a:off x="7320915" y="2787649"/>
            <a:ext cx="3476626" cy="3304541"/>
          </a:xfrm>
          <a:prstGeom prst="rect">
            <a:avLst/>
          </a:prstGeom>
          <a:ln w="12700">
            <a:miter lim="400000"/>
          </a:ln>
        </p:spPr>
        <p:txBody>
          <a:bodyPr lIns="45719" rIns="45719">
            <a:spAutoFit/>
          </a:bodyPr>
          <a:lstStyle/>
          <a:p>
            <a:pPr defTabSz="1216660">
              <a:lnSpc>
                <a:spcPct val="150000"/>
              </a:lnSpc>
              <a:spcBef>
                <a:spcPts val="300"/>
              </a:spcBef>
              <a:defRPr sz="1600">
                <a:solidFill>
                  <a:srgbClr val="404040"/>
                </a:solidFill>
                <a:latin typeface="字魂36号-正文宋楷"/>
                <a:ea typeface="字魂36号-正文宋楷"/>
                <a:cs typeface="字魂36号-正文宋楷"/>
                <a:sym typeface="字魂36号-正文宋楷"/>
              </a:defRPr>
            </a:pPr>
            <a:r>
              <a:t>第二阶段，最终申办文件必须于2015年1月提交。国际奥委会专家组此后将对候选城市进行考察，并发布评估报告。此后，候选城市向国际奥委会做陈述。2015年7月31日，在马来西亚吉隆坡举行的国际奥委会全会将选出2022年冬季奥林匹克运动会的举办城市。</a:t>
            </a:r>
          </a:p>
        </p:txBody>
      </p:sp>
      <p:grpSp>
        <p:nvGrpSpPr>
          <p:cNvPr id="563" name="组合 8"/>
          <p:cNvGrpSpPr/>
          <p:nvPr/>
        </p:nvGrpSpPr>
        <p:grpSpPr>
          <a:xfrm>
            <a:off x="1529714" y="1500296"/>
            <a:ext cx="8661632" cy="832603"/>
            <a:chOff x="0" y="0"/>
            <a:chExt cx="8661630" cy="832602"/>
          </a:xfrm>
        </p:grpSpPr>
        <p:sp>
          <p:nvSpPr>
            <p:cNvPr id="561" name="矩形: 圆角 7"/>
            <p:cNvSpPr/>
            <p:nvPr/>
          </p:nvSpPr>
          <p:spPr>
            <a:xfrm>
              <a:off x="0" y="0"/>
              <a:ext cx="8661631" cy="796977"/>
            </a:xfrm>
            <a:prstGeom prst="rect">
              <a:avLst/>
            </a:prstGeom>
            <a:solidFill>
              <a:srgbClr val="C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62" name="文本框 6"/>
            <p:cNvSpPr txBox="1"/>
            <p:nvPr/>
          </p:nvSpPr>
          <p:spPr>
            <a:xfrm>
              <a:off x="281393" y="29962"/>
              <a:ext cx="7835901" cy="802641"/>
            </a:xfrm>
            <a:prstGeom prst="rect">
              <a:avLst/>
            </a:prstGeom>
            <a:noFill/>
            <a:ln w="12700" cap="flat">
              <a:noFill/>
              <a:miter lim="400000"/>
            </a:ln>
            <a:effectLst/>
          </p:spPr>
          <p:txBody>
            <a:bodyPr wrap="square" lIns="45719" tIns="45719" rIns="45719" bIns="45719" numCol="1" anchor="t">
              <a:spAutoFit/>
            </a:bodyPr>
            <a:lstStyle/>
            <a:p>
              <a:pPr>
                <a:defRPr sz="2000" b="1">
                  <a:solidFill>
                    <a:srgbClr val="FFFFFF"/>
                  </a:solidFill>
                  <a:latin typeface="字魂36号-正文宋楷"/>
                  <a:ea typeface="字魂36号-正文宋楷"/>
                  <a:cs typeface="字魂36号-正文宋楷"/>
                  <a:sym typeface="字魂36号-正文宋楷"/>
                </a:defRPr>
              </a:pPr>
              <a:r>
                <a:t>2013年6月6日，国际奥委会宣布启动2022年第24届冬季奥林匹克运动会的申办程序。整个申办程序包括两个阶段。</a:t>
              </a:r>
            </a:p>
          </p:txBody>
        </p:sp>
      </p:grpSp>
      <p:sp>
        <p:nvSpPr>
          <p:cNvPr id="564" name="PA-文本框 22"/>
          <p:cNvSpPr txBox="1"/>
          <p:nvPr/>
        </p:nvSpPr>
        <p:spPr>
          <a:xfrm>
            <a:off x="896662" y="587764"/>
            <a:ext cx="2341072" cy="447041"/>
          </a:xfrm>
          <a:prstGeom prst="rect">
            <a:avLst/>
          </a:prstGeom>
          <a:ln w="12700">
            <a:miter lim="400000"/>
          </a:ln>
        </p:spPr>
        <p:txBody>
          <a:bodyPr lIns="45719" rIns="45719">
            <a:spAutoFit/>
          </a:bodyPr>
          <a:lstStyle>
            <a:lvl1pPr>
              <a:defRPr sz="2000">
                <a:solidFill>
                  <a:srgbClr val="C00000"/>
                </a:solidFill>
                <a:latin typeface="思源黑体 CN Bold"/>
                <a:ea typeface="思源黑体 CN Bold"/>
                <a:cs typeface="思源黑体 CN Bold"/>
                <a:sym typeface="思源黑体 CN Bold"/>
              </a:defRPr>
            </a:lvl1pPr>
          </a:lstStyle>
          <a:p>
            <a:r>
              <a:t>申办冬奥会成功</a:t>
            </a:r>
          </a:p>
        </p:txBody>
      </p:sp>
      <p:pic>
        <p:nvPicPr>
          <p:cNvPr id="565" name="图片 10"/>
          <p:cNvPicPr>
            <a:picLocks noChangeAspect="1"/>
          </p:cNvPicPr>
          <p:nvPr/>
        </p:nvPicPr>
        <p:blipFill>
          <a:blip r:embed="rId2" cstate="print"/>
          <a:srcRect r="70421"/>
          <a:stretch>
            <a:fillRect/>
          </a:stretch>
        </p:blipFill>
        <p:spPr>
          <a:xfrm>
            <a:off x="4241799" y="2453004"/>
            <a:ext cx="2974977" cy="3097531"/>
          </a:xfrm>
          <a:prstGeom prst="rect">
            <a:avLst/>
          </a:prstGeom>
          <a:ln w="12700">
            <a:miter lim="400000"/>
          </a:ln>
        </p:spPr>
      </p:pic>
      <p:sp>
        <p:nvSpPr>
          <p:cNvPr id="566"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67"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68"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69"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0"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1"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2"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3"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4"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5"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6"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7"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8"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79"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0"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1"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2"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3"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4"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5"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6"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7"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8"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589"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1" nodeType="afterEffect">
                                  <p:stCondLst>
                                    <p:cond delay="0"/>
                                  </p:stCondLst>
                                  <p:childTnLst>
                                    <p:set>
                                      <p:cBhvr>
                                        <p:cTn id="6" dur="indefinite" fill="hold"/>
                                        <p:tgtEl>
                                          <p:spTgt spid="563"/>
                                        </p:tgtEl>
                                        <p:attrNameLst>
                                          <p:attrName>style.visibility</p:attrName>
                                        </p:attrNameLst>
                                      </p:cBhvr>
                                      <p:to>
                                        <p:strVal val="visible"/>
                                      </p:to>
                                    </p:set>
                                    <p:animEffect transition="in" filter="wipe(left)">
                                      <p:cBhvr>
                                        <p:cTn id="7" dur="500"/>
                                        <p:tgtEl>
                                          <p:spTgt spid="563"/>
                                        </p:tgtEl>
                                      </p:cBhvr>
                                    </p:animEffect>
                                  </p:childTnLst>
                                </p:cTn>
                              </p:par>
                            </p:childTnLst>
                          </p:cTn>
                        </p:par>
                        <p:par>
                          <p:cTn id="8" fill="hold" nodeType="afterGroup">
                            <p:stCondLst>
                              <p:cond delay="indefinite"/>
                            </p:stCondLst>
                            <p:childTnLst>
                              <p:par>
                                <p:cTn id="9" presetID="22" presetClass="entr" presetSubtype="8" fill="hold" grpId="2" nodeType="afterEffect">
                                  <p:stCondLst>
                                    <p:cond delay="0"/>
                                  </p:stCondLst>
                                  <p:childTnLst>
                                    <p:set>
                                      <p:cBhvr>
                                        <p:cTn id="10" dur="indefinite" fill="hold"/>
                                        <p:tgtEl>
                                          <p:spTgt spid="559"/>
                                        </p:tgtEl>
                                        <p:attrNameLst>
                                          <p:attrName>style.visibility</p:attrName>
                                        </p:attrNameLst>
                                      </p:cBhvr>
                                      <p:to>
                                        <p:strVal val="visible"/>
                                      </p:to>
                                    </p:set>
                                    <p:animEffect transition="in" filter="wipe(left)">
                                      <p:cBhvr>
                                        <p:cTn id="11" dur="500"/>
                                        <p:tgtEl>
                                          <p:spTgt spid="559"/>
                                        </p:tgtEl>
                                      </p:cBhvr>
                                    </p:animEffect>
                                  </p:childTnLst>
                                </p:cTn>
                              </p:par>
                            </p:childTnLst>
                          </p:cTn>
                        </p:par>
                        <p:par>
                          <p:cTn id="12" fill="hold" nodeType="afterGroup">
                            <p:stCondLst>
                              <p:cond delay="indefinite"/>
                            </p:stCondLst>
                            <p:childTnLst>
                              <p:par>
                                <p:cTn id="13" presetID="22" presetClass="entr" presetSubtype="8" fill="hold" grpId="3" nodeType="afterEffect">
                                  <p:stCondLst>
                                    <p:cond delay="0"/>
                                  </p:stCondLst>
                                  <p:childTnLst>
                                    <p:set>
                                      <p:cBhvr>
                                        <p:cTn id="14" dur="indefinite" fill="hold"/>
                                        <p:tgtEl>
                                          <p:spTgt spid="560"/>
                                        </p:tgtEl>
                                        <p:attrNameLst>
                                          <p:attrName>style.visibility</p:attrName>
                                        </p:attrNameLst>
                                      </p:cBhvr>
                                      <p:to>
                                        <p:strVal val="visible"/>
                                      </p:to>
                                    </p:set>
                                    <p:animEffect transition="in" filter="wipe(left)">
                                      <p:cBhvr>
                                        <p:cTn id="15" dur="5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2" animBg="1" advAuto="0"/>
      <p:bldP spid="560" grpId="3" animBg="1" advAuto="0"/>
      <p:bldP spid="563" grpId="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矩形 4"/>
          <p:cNvSpPr/>
          <p:nvPr/>
        </p:nvSpPr>
        <p:spPr>
          <a:xfrm>
            <a:off x="398145" y="421005"/>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92" name="矩形 1"/>
          <p:cNvSpPr txBox="1"/>
          <p:nvPr/>
        </p:nvSpPr>
        <p:spPr>
          <a:xfrm>
            <a:off x="852537" y="1241602"/>
            <a:ext cx="10793364" cy="447041"/>
          </a:xfrm>
          <a:prstGeom prst="rect">
            <a:avLst/>
          </a:prstGeom>
          <a:ln w="12700">
            <a:miter lim="400000"/>
          </a:ln>
        </p:spPr>
        <p:txBody>
          <a:bodyPr lIns="45719" rIns="45719">
            <a:spAutoFit/>
          </a:bodyPr>
          <a:lstStyle/>
          <a:p>
            <a:pPr>
              <a:defRPr sz="2000" b="1">
                <a:solidFill>
                  <a:srgbClr val="404040"/>
                </a:solidFill>
                <a:latin typeface="字魂36号-正文宋楷"/>
                <a:ea typeface="字魂36号-正文宋楷"/>
                <a:cs typeface="字魂36号-正文宋楷"/>
                <a:sym typeface="字魂36号-正文宋楷"/>
              </a:defRPr>
            </a:pPr>
            <a:r>
              <a:t>2013年11月3日，中国奥委会正式致函国际奥委会，提名北京市为2022年冬奥会的申办城市。</a:t>
            </a:r>
          </a:p>
        </p:txBody>
      </p:sp>
      <p:sp>
        <p:nvSpPr>
          <p:cNvPr id="593" name="直接连接符 2"/>
          <p:cNvSpPr/>
          <p:nvPr/>
        </p:nvSpPr>
        <p:spPr>
          <a:xfrm>
            <a:off x="967972" y="1801542"/>
            <a:ext cx="10116001" cy="1"/>
          </a:xfrm>
          <a:prstGeom prst="line">
            <a:avLst/>
          </a:prstGeom>
          <a:ln w="25400">
            <a:solidFill>
              <a:srgbClr val="C00000"/>
            </a:solidFill>
            <a:miter/>
          </a:ln>
        </p:spPr>
        <p:txBody>
          <a:bodyPr lIns="45719" rIns="45719"/>
          <a:lstStyle/>
          <a:p>
            <a:endParaRPr/>
          </a:p>
        </p:txBody>
      </p:sp>
      <p:grpSp>
        <p:nvGrpSpPr>
          <p:cNvPr id="598" name="组合 9"/>
          <p:cNvGrpSpPr/>
          <p:nvPr/>
        </p:nvGrpSpPr>
        <p:grpSpPr>
          <a:xfrm>
            <a:off x="852538" y="2270578"/>
            <a:ext cx="9896742" cy="873916"/>
            <a:chOff x="0" y="0"/>
            <a:chExt cx="9896741" cy="873915"/>
          </a:xfrm>
        </p:grpSpPr>
        <p:grpSp>
          <p:nvGrpSpPr>
            <p:cNvPr id="596" name="组合 7"/>
            <p:cNvGrpSpPr/>
            <p:nvPr/>
          </p:nvGrpSpPr>
          <p:grpSpPr>
            <a:xfrm>
              <a:off x="0" y="73624"/>
              <a:ext cx="911833" cy="800292"/>
              <a:chOff x="0" y="0"/>
              <a:chExt cx="911832" cy="800291"/>
            </a:xfrm>
          </p:grpSpPr>
          <p:sp>
            <p:nvSpPr>
              <p:cNvPr id="594" name="Freeform: Shape 6"/>
              <p:cNvSpPr/>
              <p:nvPr/>
            </p:nvSpPr>
            <p:spPr>
              <a:xfrm>
                <a:off x="0" y="0"/>
                <a:ext cx="740463" cy="800292"/>
              </a:xfrm>
              <a:custGeom>
                <a:avLst/>
                <a:gdLst/>
                <a:ahLst/>
                <a:cxnLst>
                  <a:cxn ang="0">
                    <a:pos x="wd2" y="hd2"/>
                  </a:cxn>
                  <a:cxn ang="5400000">
                    <a:pos x="wd2" y="hd2"/>
                  </a:cxn>
                  <a:cxn ang="10800000">
                    <a:pos x="wd2" y="hd2"/>
                  </a:cxn>
                  <a:cxn ang="16200000">
                    <a:pos x="wd2" y="hd2"/>
                  </a:cxn>
                </a:cxnLst>
                <a:rect l="0" t="0" r="r" b="b"/>
                <a:pathLst>
                  <a:path w="21569" h="21592" extrusionOk="0">
                    <a:moveTo>
                      <a:pt x="13629" y="20442"/>
                    </a:moveTo>
                    <a:cubicBezTo>
                      <a:pt x="13599" y="20272"/>
                      <a:pt x="13667" y="20119"/>
                      <a:pt x="13721" y="19963"/>
                    </a:cubicBezTo>
                    <a:cubicBezTo>
                      <a:pt x="13727" y="19946"/>
                      <a:pt x="13759" y="19932"/>
                      <a:pt x="13758" y="19917"/>
                    </a:cubicBezTo>
                    <a:cubicBezTo>
                      <a:pt x="13752" y="19830"/>
                      <a:pt x="13741" y="19743"/>
                      <a:pt x="13731" y="19656"/>
                    </a:cubicBezTo>
                    <a:cubicBezTo>
                      <a:pt x="13635" y="19682"/>
                      <a:pt x="13533" y="19698"/>
                      <a:pt x="13444" y="19738"/>
                    </a:cubicBezTo>
                    <a:cubicBezTo>
                      <a:pt x="13359" y="19774"/>
                      <a:pt x="13330" y="19883"/>
                      <a:pt x="13387" y="20001"/>
                    </a:cubicBezTo>
                    <a:cubicBezTo>
                      <a:pt x="13455" y="20140"/>
                      <a:pt x="13473" y="20258"/>
                      <a:pt x="13345" y="20374"/>
                    </a:cubicBezTo>
                    <a:cubicBezTo>
                      <a:pt x="13319" y="20398"/>
                      <a:pt x="13310" y="20442"/>
                      <a:pt x="13303" y="20478"/>
                    </a:cubicBezTo>
                    <a:cubicBezTo>
                      <a:pt x="13296" y="20517"/>
                      <a:pt x="13304" y="20558"/>
                      <a:pt x="13301" y="20599"/>
                    </a:cubicBezTo>
                    <a:cubicBezTo>
                      <a:pt x="13293" y="20688"/>
                      <a:pt x="13240" y="20740"/>
                      <a:pt x="13141" y="20745"/>
                    </a:cubicBezTo>
                    <a:cubicBezTo>
                      <a:pt x="13146" y="20821"/>
                      <a:pt x="13165" y="20898"/>
                      <a:pt x="13152" y="20971"/>
                    </a:cubicBezTo>
                    <a:cubicBezTo>
                      <a:pt x="13139" y="21042"/>
                      <a:pt x="13094" y="21109"/>
                      <a:pt x="13063" y="21178"/>
                    </a:cubicBezTo>
                    <a:cubicBezTo>
                      <a:pt x="13033" y="21247"/>
                      <a:pt x="13003" y="21316"/>
                      <a:pt x="12969" y="21384"/>
                    </a:cubicBezTo>
                    <a:cubicBezTo>
                      <a:pt x="12966" y="21389"/>
                      <a:pt x="12911" y="21379"/>
                      <a:pt x="12910" y="21375"/>
                    </a:cubicBezTo>
                    <a:cubicBezTo>
                      <a:pt x="12908" y="21246"/>
                      <a:pt x="12841" y="21301"/>
                      <a:pt x="12814" y="21354"/>
                    </a:cubicBezTo>
                    <a:cubicBezTo>
                      <a:pt x="12784" y="21412"/>
                      <a:pt x="12790" y="21485"/>
                      <a:pt x="12775" y="21551"/>
                    </a:cubicBezTo>
                    <a:cubicBezTo>
                      <a:pt x="12772" y="21566"/>
                      <a:pt x="12753" y="21578"/>
                      <a:pt x="12741" y="21592"/>
                    </a:cubicBezTo>
                    <a:cubicBezTo>
                      <a:pt x="12731" y="21576"/>
                      <a:pt x="12714" y="21560"/>
                      <a:pt x="12713" y="21543"/>
                    </a:cubicBezTo>
                    <a:cubicBezTo>
                      <a:pt x="12709" y="21473"/>
                      <a:pt x="12686" y="21390"/>
                      <a:pt x="12716" y="21333"/>
                    </a:cubicBezTo>
                    <a:cubicBezTo>
                      <a:pt x="12837" y="21102"/>
                      <a:pt x="12822" y="20834"/>
                      <a:pt x="12957" y="20609"/>
                    </a:cubicBezTo>
                    <a:cubicBezTo>
                      <a:pt x="12966" y="20592"/>
                      <a:pt x="12976" y="20571"/>
                      <a:pt x="12972" y="20555"/>
                    </a:cubicBezTo>
                    <a:cubicBezTo>
                      <a:pt x="12925" y="20315"/>
                      <a:pt x="13052" y="20090"/>
                      <a:pt x="13042" y="19853"/>
                    </a:cubicBezTo>
                    <a:cubicBezTo>
                      <a:pt x="13038" y="19779"/>
                      <a:pt x="13019" y="19703"/>
                      <a:pt x="13086" y="19627"/>
                    </a:cubicBezTo>
                    <a:cubicBezTo>
                      <a:pt x="13118" y="19591"/>
                      <a:pt x="13032" y="19458"/>
                      <a:pt x="13062" y="19432"/>
                    </a:cubicBezTo>
                    <a:cubicBezTo>
                      <a:pt x="13169" y="19341"/>
                      <a:pt x="13041" y="19294"/>
                      <a:pt x="13059" y="19155"/>
                    </a:cubicBezTo>
                    <a:cubicBezTo>
                      <a:pt x="13058" y="19129"/>
                      <a:pt x="13046" y="19150"/>
                      <a:pt x="13040" y="19172"/>
                    </a:cubicBezTo>
                    <a:cubicBezTo>
                      <a:pt x="13036" y="19190"/>
                      <a:pt x="13039" y="19209"/>
                      <a:pt x="13039" y="19228"/>
                    </a:cubicBezTo>
                    <a:cubicBezTo>
                      <a:pt x="13061" y="19214"/>
                      <a:pt x="13095" y="19204"/>
                      <a:pt x="13102" y="19185"/>
                    </a:cubicBezTo>
                    <a:cubicBezTo>
                      <a:pt x="13109" y="19164"/>
                      <a:pt x="13092" y="19135"/>
                      <a:pt x="13059" y="19155"/>
                    </a:cubicBezTo>
                    <a:cubicBezTo>
                      <a:pt x="12956" y="19196"/>
                      <a:pt x="12853" y="19086"/>
                      <a:pt x="12821" y="19273"/>
                    </a:cubicBezTo>
                    <a:cubicBezTo>
                      <a:pt x="12821" y="19275"/>
                      <a:pt x="12734" y="19247"/>
                      <a:pt x="12712" y="19263"/>
                    </a:cubicBezTo>
                    <a:cubicBezTo>
                      <a:pt x="12605" y="19341"/>
                      <a:pt x="12449" y="19397"/>
                      <a:pt x="12512" y="19575"/>
                    </a:cubicBezTo>
                    <a:cubicBezTo>
                      <a:pt x="12518" y="19593"/>
                      <a:pt x="12472" y="19626"/>
                      <a:pt x="12450" y="19652"/>
                    </a:cubicBezTo>
                    <a:cubicBezTo>
                      <a:pt x="12429" y="19627"/>
                      <a:pt x="12402" y="19603"/>
                      <a:pt x="12386" y="19574"/>
                    </a:cubicBezTo>
                    <a:cubicBezTo>
                      <a:pt x="12368" y="19543"/>
                      <a:pt x="12360" y="19507"/>
                      <a:pt x="12348" y="19474"/>
                    </a:cubicBezTo>
                    <a:cubicBezTo>
                      <a:pt x="12325" y="19495"/>
                      <a:pt x="12299" y="19514"/>
                      <a:pt x="12279" y="19538"/>
                    </a:cubicBezTo>
                    <a:cubicBezTo>
                      <a:pt x="12196" y="19640"/>
                      <a:pt x="12060" y="19694"/>
                      <a:pt x="11920" y="19678"/>
                    </a:cubicBezTo>
                    <a:cubicBezTo>
                      <a:pt x="11905" y="19676"/>
                      <a:pt x="11890" y="19673"/>
                      <a:pt x="11874" y="19670"/>
                    </a:cubicBezTo>
                    <a:cubicBezTo>
                      <a:pt x="11850" y="19814"/>
                      <a:pt x="11781" y="19799"/>
                      <a:pt x="11692" y="19713"/>
                    </a:cubicBezTo>
                    <a:lnTo>
                      <a:pt x="11442" y="19766"/>
                    </a:lnTo>
                    <a:cubicBezTo>
                      <a:pt x="11400" y="19814"/>
                      <a:pt x="11352" y="19845"/>
                      <a:pt x="11276" y="19839"/>
                    </a:cubicBezTo>
                    <a:cubicBezTo>
                      <a:pt x="11255" y="19837"/>
                      <a:pt x="11203" y="19889"/>
                      <a:pt x="11208" y="19906"/>
                    </a:cubicBezTo>
                    <a:cubicBezTo>
                      <a:pt x="11267" y="20105"/>
                      <a:pt x="11001" y="20147"/>
                      <a:pt x="10988" y="20308"/>
                    </a:cubicBezTo>
                    <a:cubicBezTo>
                      <a:pt x="10972" y="20302"/>
                      <a:pt x="10950" y="20300"/>
                      <a:pt x="10943" y="20289"/>
                    </a:cubicBezTo>
                    <a:cubicBezTo>
                      <a:pt x="10926" y="20262"/>
                      <a:pt x="10905" y="20231"/>
                      <a:pt x="10907" y="20204"/>
                    </a:cubicBezTo>
                    <a:cubicBezTo>
                      <a:pt x="10912" y="20138"/>
                      <a:pt x="10932" y="20072"/>
                      <a:pt x="10941" y="20006"/>
                    </a:cubicBezTo>
                    <a:cubicBezTo>
                      <a:pt x="10942" y="19991"/>
                      <a:pt x="10921" y="19973"/>
                      <a:pt x="10911" y="19957"/>
                    </a:cubicBezTo>
                    <a:cubicBezTo>
                      <a:pt x="10895" y="19971"/>
                      <a:pt x="10876" y="19982"/>
                      <a:pt x="10865" y="19998"/>
                    </a:cubicBezTo>
                    <a:cubicBezTo>
                      <a:pt x="10833" y="20046"/>
                      <a:pt x="10809" y="20099"/>
                      <a:pt x="10771" y="20143"/>
                    </a:cubicBezTo>
                    <a:cubicBezTo>
                      <a:pt x="10710" y="20214"/>
                      <a:pt x="10629" y="20222"/>
                      <a:pt x="10549" y="20167"/>
                    </a:cubicBezTo>
                    <a:cubicBezTo>
                      <a:pt x="10480" y="20120"/>
                      <a:pt x="10473" y="20080"/>
                      <a:pt x="10527" y="19996"/>
                    </a:cubicBezTo>
                    <a:cubicBezTo>
                      <a:pt x="10603" y="19879"/>
                      <a:pt x="10634" y="19735"/>
                      <a:pt x="10677" y="19601"/>
                    </a:cubicBezTo>
                    <a:cubicBezTo>
                      <a:pt x="10683" y="19583"/>
                      <a:pt x="10654" y="19535"/>
                      <a:pt x="10639" y="19534"/>
                    </a:cubicBezTo>
                    <a:cubicBezTo>
                      <a:pt x="10425" y="19525"/>
                      <a:pt x="10676" y="19441"/>
                      <a:pt x="10638" y="19367"/>
                    </a:cubicBezTo>
                    <a:cubicBezTo>
                      <a:pt x="10638" y="19366"/>
                      <a:pt x="10611" y="19402"/>
                      <a:pt x="10617" y="19407"/>
                    </a:cubicBezTo>
                    <a:cubicBezTo>
                      <a:pt x="10643" y="19432"/>
                      <a:pt x="10678" y="19449"/>
                      <a:pt x="10710" y="19468"/>
                    </a:cubicBezTo>
                    <a:cubicBezTo>
                      <a:pt x="10722" y="19446"/>
                      <a:pt x="10749" y="19418"/>
                      <a:pt x="10742" y="19402"/>
                    </a:cubicBezTo>
                    <a:cubicBezTo>
                      <a:pt x="10731" y="19376"/>
                      <a:pt x="10698" y="19357"/>
                      <a:pt x="10638" y="19367"/>
                    </a:cubicBezTo>
                    <a:cubicBezTo>
                      <a:pt x="10572" y="19398"/>
                      <a:pt x="10517" y="19365"/>
                      <a:pt x="10492" y="19379"/>
                    </a:cubicBezTo>
                    <a:cubicBezTo>
                      <a:pt x="10442" y="19405"/>
                      <a:pt x="10378" y="19447"/>
                      <a:pt x="10438" y="19522"/>
                    </a:cubicBezTo>
                    <a:cubicBezTo>
                      <a:pt x="10461" y="19551"/>
                      <a:pt x="10475" y="19589"/>
                      <a:pt x="10481" y="19625"/>
                    </a:cubicBezTo>
                    <a:cubicBezTo>
                      <a:pt x="10484" y="19651"/>
                      <a:pt x="10466" y="19679"/>
                      <a:pt x="10458" y="19706"/>
                    </a:cubicBezTo>
                    <a:cubicBezTo>
                      <a:pt x="10435" y="19690"/>
                      <a:pt x="10410" y="19674"/>
                      <a:pt x="10389" y="19656"/>
                    </a:cubicBezTo>
                    <a:cubicBezTo>
                      <a:pt x="10374" y="19642"/>
                      <a:pt x="10359" y="19626"/>
                      <a:pt x="10353" y="19609"/>
                    </a:cubicBezTo>
                    <a:cubicBezTo>
                      <a:pt x="10334" y="19561"/>
                      <a:pt x="10395" y="19472"/>
                      <a:pt x="10286" y="19474"/>
                    </a:cubicBezTo>
                    <a:cubicBezTo>
                      <a:pt x="10230" y="19475"/>
                      <a:pt x="10167" y="19506"/>
                      <a:pt x="10121" y="19538"/>
                    </a:cubicBezTo>
                    <a:cubicBezTo>
                      <a:pt x="10096" y="19557"/>
                      <a:pt x="10093" y="19609"/>
                      <a:pt x="10091" y="19646"/>
                    </a:cubicBezTo>
                    <a:cubicBezTo>
                      <a:pt x="10087" y="19747"/>
                      <a:pt x="10095" y="19848"/>
                      <a:pt x="10086" y="19949"/>
                    </a:cubicBezTo>
                    <a:cubicBezTo>
                      <a:pt x="10084" y="19973"/>
                      <a:pt x="10038" y="19994"/>
                      <a:pt x="10013" y="20017"/>
                    </a:cubicBezTo>
                    <a:cubicBezTo>
                      <a:pt x="9995" y="19997"/>
                      <a:pt x="9961" y="19977"/>
                      <a:pt x="9961" y="19959"/>
                    </a:cubicBezTo>
                    <a:cubicBezTo>
                      <a:pt x="9966" y="19878"/>
                      <a:pt x="9953" y="19842"/>
                      <a:pt x="9844" y="19829"/>
                    </a:cubicBezTo>
                    <a:cubicBezTo>
                      <a:pt x="9707" y="19811"/>
                      <a:pt x="9704" y="19775"/>
                      <a:pt x="9746" y="19634"/>
                    </a:cubicBezTo>
                    <a:cubicBezTo>
                      <a:pt x="9755" y="19604"/>
                      <a:pt x="9747" y="19545"/>
                      <a:pt x="9726" y="19535"/>
                    </a:cubicBezTo>
                    <a:cubicBezTo>
                      <a:pt x="9666" y="19505"/>
                      <a:pt x="9574" y="19460"/>
                      <a:pt x="9533" y="19482"/>
                    </a:cubicBezTo>
                    <a:cubicBezTo>
                      <a:pt x="9454" y="19525"/>
                      <a:pt x="9456" y="19538"/>
                      <a:pt x="9427" y="19444"/>
                    </a:cubicBezTo>
                    <a:cubicBezTo>
                      <a:pt x="9396" y="19344"/>
                      <a:pt x="9306" y="19259"/>
                      <a:pt x="9242" y="19167"/>
                    </a:cubicBezTo>
                    <a:cubicBezTo>
                      <a:pt x="9140" y="19231"/>
                      <a:pt x="9028" y="19284"/>
                      <a:pt x="8938" y="19360"/>
                    </a:cubicBezTo>
                    <a:cubicBezTo>
                      <a:pt x="8880" y="19409"/>
                      <a:pt x="8895" y="19480"/>
                      <a:pt x="8953" y="19545"/>
                    </a:cubicBezTo>
                    <a:cubicBezTo>
                      <a:pt x="9011" y="19609"/>
                      <a:pt x="8976" y="19638"/>
                      <a:pt x="8888" y="19656"/>
                    </a:cubicBezTo>
                    <a:cubicBezTo>
                      <a:pt x="8722" y="19688"/>
                      <a:pt x="8655" y="19541"/>
                      <a:pt x="8527" y="19503"/>
                    </a:cubicBezTo>
                    <a:cubicBezTo>
                      <a:pt x="8443" y="19478"/>
                      <a:pt x="8381" y="19396"/>
                      <a:pt x="8301" y="19350"/>
                    </a:cubicBezTo>
                    <a:cubicBezTo>
                      <a:pt x="8210" y="19299"/>
                      <a:pt x="8275" y="19224"/>
                      <a:pt x="8255" y="19163"/>
                    </a:cubicBezTo>
                    <a:cubicBezTo>
                      <a:pt x="8243" y="19124"/>
                      <a:pt x="8231" y="19086"/>
                      <a:pt x="8220" y="19048"/>
                    </a:cubicBezTo>
                    <a:cubicBezTo>
                      <a:pt x="8257" y="19060"/>
                      <a:pt x="8297" y="19069"/>
                      <a:pt x="8331" y="19087"/>
                    </a:cubicBezTo>
                    <a:cubicBezTo>
                      <a:pt x="8386" y="19117"/>
                      <a:pt x="8450" y="19123"/>
                      <a:pt x="8445" y="19057"/>
                    </a:cubicBezTo>
                    <a:cubicBezTo>
                      <a:pt x="8441" y="19001"/>
                      <a:pt x="8567" y="18978"/>
                      <a:pt x="8476" y="18915"/>
                    </a:cubicBezTo>
                    <a:cubicBezTo>
                      <a:pt x="8441" y="18891"/>
                      <a:pt x="8417" y="18855"/>
                      <a:pt x="8382" y="18830"/>
                    </a:cubicBezTo>
                    <a:cubicBezTo>
                      <a:pt x="8314" y="18782"/>
                      <a:pt x="8328" y="18843"/>
                      <a:pt x="8321" y="18873"/>
                    </a:cubicBezTo>
                    <a:cubicBezTo>
                      <a:pt x="8305" y="18946"/>
                      <a:pt x="8266" y="18919"/>
                      <a:pt x="8246" y="18882"/>
                    </a:cubicBezTo>
                    <a:cubicBezTo>
                      <a:pt x="8219" y="18832"/>
                      <a:pt x="8216" y="18771"/>
                      <a:pt x="8187" y="18723"/>
                    </a:cubicBezTo>
                    <a:cubicBezTo>
                      <a:pt x="8165" y="18685"/>
                      <a:pt x="8118" y="18660"/>
                      <a:pt x="8082" y="18629"/>
                    </a:cubicBezTo>
                    <a:cubicBezTo>
                      <a:pt x="8074" y="18667"/>
                      <a:pt x="8068" y="18705"/>
                      <a:pt x="8058" y="18742"/>
                    </a:cubicBezTo>
                    <a:cubicBezTo>
                      <a:pt x="8054" y="18760"/>
                      <a:pt x="8043" y="18776"/>
                      <a:pt x="8036" y="18794"/>
                    </a:cubicBezTo>
                    <a:cubicBezTo>
                      <a:pt x="8020" y="18785"/>
                      <a:pt x="8003" y="18779"/>
                      <a:pt x="7990" y="18768"/>
                    </a:cubicBezTo>
                    <a:cubicBezTo>
                      <a:pt x="7901" y="18695"/>
                      <a:pt x="7897" y="18622"/>
                      <a:pt x="7978" y="18537"/>
                    </a:cubicBezTo>
                    <a:cubicBezTo>
                      <a:pt x="7993" y="18522"/>
                      <a:pt x="7966" y="18472"/>
                      <a:pt x="7957" y="18438"/>
                    </a:cubicBezTo>
                    <a:cubicBezTo>
                      <a:pt x="7827" y="18474"/>
                      <a:pt x="7776" y="18352"/>
                      <a:pt x="7682" y="18322"/>
                    </a:cubicBezTo>
                    <a:cubicBezTo>
                      <a:pt x="7597" y="18295"/>
                      <a:pt x="7490" y="18338"/>
                      <a:pt x="7417" y="18256"/>
                    </a:cubicBezTo>
                    <a:cubicBezTo>
                      <a:pt x="7390" y="18278"/>
                      <a:pt x="7356" y="18296"/>
                      <a:pt x="7340" y="18323"/>
                    </a:cubicBezTo>
                    <a:cubicBezTo>
                      <a:pt x="7327" y="18347"/>
                      <a:pt x="7348" y="18394"/>
                      <a:pt x="7331" y="18409"/>
                    </a:cubicBezTo>
                    <a:cubicBezTo>
                      <a:pt x="7278" y="18458"/>
                      <a:pt x="7214" y="18497"/>
                      <a:pt x="7153" y="18540"/>
                    </a:cubicBezTo>
                    <a:cubicBezTo>
                      <a:pt x="7214" y="18576"/>
                      <a:pt x="7277" y="18608"/>
                      <a:pt x="7332" y="18650"/>
                    </a:cubicBezTo>
                    <a:cubicBezTo>
                      <a:pt x="7344" y="18658"/>
                      <a:pt x="7334" y="18716"/>
                      <a:pt x="7317" y="18726"/>
                    </a:cubicBezTo>
                    <a:cubicBezTo>
                      <a:pt x="7269" y="18754"/>
                      <a:pt x="7181" y="18798"/>
                      <a:pt x="7166" y="18784"/>
                    </a:cubicBezTo>
                    <a:cubicBezTo>
                      <a:pt x="7079" y="18701"/>
                      <a:pt x="7067" y="18808"/>
                      <a:pt x="7021" y="18821"/>
                    </a:cubicBezTo>
                    <a:cubicBezTo>
                      <a:pt x="6963" y="18838"/>
                      <a:pt x="6903" y="18854"/>
                      <a:pt x="6843" y="18862"/>
                    </a:cubicBezTo>
                    <a:cubicBezTo>
                      <a:pt x="6730" y="18876"/>
                      <a:pt x="6620" y="18851"/>
                      <a:pt x="6505" y="18915"/>
                    </a:cubicBezTo>
                    <a:cubicBezTo>
                      <a:pt x="6421" y="18963"/>
                      <a:pt x="6304" y="18923"/>
                      <a:pt x="6220" y="18834"/>
                    </a:cubicBezTo>
                    <a:cubicBezTo>
                      <a:pt x="6149" y="18761"/>
                      <a:pt x="6162" y="18612"/>
                      <a:pt x="5996" y="18611"/>
                    </a:cubicBezTo>
                    <a:cubicBezTo>
                      <a:pt x="5985" y="18611"/>
                      <a:pt x="5966" y="18488"/>
                      <a:pt x="5965" y="18421"/>
                    </a:cubicBezTo>
                    <a:cubicBezTo>
                      <a:pt x="5963" y="18351"/>
                      <a:pt x="5954" y="18310"/>
                      <a:pt x="5860" y="18314"/>
                    </a:cubicBezTo>
                    <a:cubicBezTo>
                      <a:pt x="5762" y="18318"/>
                      <a:pt x="5727" y="18254"/>
                      <a:pt x="5695" y="18171"/>
                    </a:cubicBezTo>
                    <a:cubicBezTo>
                      <a:pt x="5666" y="18096"/>
                      <a:pt x="5576" y="18035"/>
                      <a:pt x="5485" y="18078"/>
                    </a:cubicBezTo>
                    <a:cubicBezTo>
                      <a:pt x="5405" y="18117"/>
                      <a:pt x="5345" y="18176"/>
                      <a:pt x="5275" y="18074"/>
                    </a:cubicBezTo>
                    <a:cubicBezTo>
                      <a:pt x="5194" y="18206"/>
                      <a:pt x="5106" y="18102"/>
                      <a:pt x="5037" y="18070"/>
                    </a:cubicBezTo>
                    <a:cubicBezTo>
                      <a:pt x="4964" y="18036"/>
                      <a:pt x="4903" y="17973"/>
                      <a:pt x="4852" y="17912"/>
                    </a:cubicBezTo>
                    <a:cubicBezTo>
                      <a:pt x="4832" y="17889"/>
                      <a:pt x="4852" y="17835"/>
                      <a:pt x="4853" y="17796"/>
                    </a:cubicBezTo>
                    <a:cubicBezTo>
                      <a:pt x="4884" y="17807"/>
                      <a:pt x="4920" y="17835"/>
                      <a:pt x="4945" y="17828"/>
                    </a:cubicBezTo>
                    <a:cubicBezTo>
                      <a:pt x="5081" y="17791"/>
                      <a:pt x="5214" y="17746"/>
                      <a:pt x="5346" y="17701"/>
                    </a:cubicBezTo>
                    <a:cubicBezTo>
                      <a:pt x="5360" y="17696"/>
                      <a:pt x="5370" y="17669"/>
                      <a:pt x="5371" y="17651"/>
                    </a:cubicBezTo>
                    <a:cubicBezTo>
                      <a:pt x="5376" y="17598"/>
                      <a:pt x="5266" y="17549"/>
                      <a:pt x="5376" y="17488"/>
                    </a:cubicBezTo>
                    <a:cubicBezTo>
                      <a:pt x="5430" y="17459"/>
                      <a:pt x="5462" y="17394"/>
                      <a:pt x="5625" y="17439"/>
                    </a:cubicBezTo>
                    <a:cubicBezTo>
                      <a:pt x="5766" y="17516"/>
                      <a:pt x="5830" y="17483"/>
                      <a:pt x="5825" y="17465"/>
                    </a:cubicBezTo>
                    <a:cubicBezTo>
                      <a:pt x="5812" y="17410"/>
                      <a:pt x="5791" y="17333"/>
                      <a:pt x="5692" y="17382"/>
                    </a:cubicBezTo>
                    <a:cubicBezTo>
                      <a:pt x="5679" y="17389"/>
                      <a:pt x="5655" y="17392"/>
                      <a:pt x="5648" y="17385"/>
                    </a:cubicBezTo>
                    <a:cubicBezTo>
                      <a:pt x="5601" y="17347"/>
                      <a:pt x="5542" y="17304"/>
                      <a:pt x="5511" y="17378"/>
                    </a:cubicBezTo>
                    <a:cubicBezTo>
                      <a:pt x="5497" y="17410"/>
                      <a:pt x="5555" y="17480"/>
                      <a:pt x="5597" y="17517"/>
                    </a:cubicBezTo>
                    <a:cubicBezTo>
                      <a:pt x="5621" y="17538"/>
                      <a:pt x="5677" y="17527"/>
                      <a:pt x="5625" y="17439"/>
                    </a:cubicBezTo>
                    <a:cubicBezTo>
                      <a:pt x="5499" y="17291"/>
                      <a:pt x="5526" y="17199"/>
                      <a:pt x="5420" y="17230"/>
                    </a:cubicBezTo>
                    <a:cubicBezTo>
                      <a:pt x="5353" y="17249"/>
                      <a:pt x="5296" y="17297"/>
                      <a:pt x="5216" y="17287"/>
                    </a:cubicBezTo>
                    <a:cubicBezTo>
                      <a:pt x="5207" y="17285"/>
                      <a:pt x="5194" y="17310"/>
                      <a:pt x="5183" y="17322"/>
                    </a:cubicBezTo>
                    <a:cubicBezTo>
                      <a:pt x="5202" y="17330"/>
                      <a:pt x="5220" y="17343"/>
                      <a:pt x="5238" y="17345"/>
                    </a:cubicBezTo>
                    <a:cubicBezTo>
                      <a:pt x="5321" y="17350"/>
                      <a:pt x="5325" y="17403"/>
                      <a:pt x="5292" y="17445"/>
                    </a:cubicBezTo>
                    <a:cubicBezTo>
                      <a:pt x="5258" y="17489"/>
                      <a:pt x="5218" y="17556"/>
                      <a:pt x="5138" y="17521"/>
                    </a:cubicBezTo>
                    <a:cubicBezTo>
                      <a:pt x="5074" y="17492"/>
                      <a:pt x="5006" y="17460"/>
                      <a:pt x="4959" y="17413"/>
                    </a:cubicBezTo>
                    <a:cubicBezTo>
                      <a:pt x="4900" y="17354"/>
                      <a:pt x="4837" y="17334"/>
                      <a:pt x="4758" y="17346"/>
                    </a:cubicBezTo>
                    <a:cubicBezTo>
                      <a:pt x="4599" y="17369"/>
                      <a:pt x="4538" y="17279"/>
                      <a:pt x="4482" y="17163"/>
                    </a:cubicBezTo>
                    <a:cubicBezTo>
                      <a:pt x="4449" y="17094"/>
                      <a:pt x="4492" y="17101"/>
                      <a:pt x="4529" y="17104"/>
                    </a:cubicBezTo>
                    <a:cubicBezTo>
                      <a:pt x="4630" y="17110"/>
                      <a:pt x="4690" y="17069"/>
                      <a:pt x="4717" y="16981"/>
                    </a:cubicBezTo>
                    <a:cubicBezTo>
                      <a:pt x="4824" y="16992"/>
                      <a:pt x="4921" y="16992"/>
                      <a:pt x="4949" y="16862"/>
                    </a:cubicBezTo>
                    <a:cubicBezTo>
                      <a:pt x="4955" y="16836"/>
                      <a:pt x="5012" y="16820"/>
                      <a:pt x="5209" y="16930"/>
                    </a:cubicBezTo>
                    <a:cubicBezTo>
                      <a:pt x="5369" y="16922"/>
                      <a:pt x="5253" y="16805"/>
                      <a:pt x="5109" y="16800"/>
                    </a:cubicBezTo>
                    <a:cubicBezTo>
                      <a:pt x="5088" y="16800"/>
                      <a:pt x="5060" y="16814"/>
                      <a:pt x="5047" y="16830"/>
                    </a:cubicBezTo>
                    <a:cubicBezTo>
                      <a:pt x="5036" y="16843"/>
                      <a:pt x="5036" y="16879"/>
                      <a:pt x="5046" y="16887"/>
                    </a:cubicBezTo>
                    <a:cubicBezTo>
                      <a:pt x="5141" y="16960"/>
                      <a:pt x="5238" y="17029"/>
                      <a:pt x="5337" y="17097"/>
                    </a:cubicBezTo>
                    <a:cubicBezTo>
                      <a:pt x="5338" y="17098"/>
                      <a:pt x="5360" y="17074"/>
                      <a:pt x="5208" y="16930"/>
                    </a:cubicBezTo>
                    <a:cubicBezTo>
                      <a:pt x="5038" y="16748"/>
                      <a:pt x="5074" y="16677"/>
                      <a:pt x="4966" y="16677"/>
                    </a:cubicBezTo>
                    <a:cubicBezTo>
                      <a:pt x="4877" y="16676"/>
                      <a:pt x="4884" y="16677"/>
                      <a:pt x="4844" y="16795"/>
                    </a:cubicBezTo>
                    <a:cubicBezTo>
                      <a:pt x="4822" y="16863"/>
                      <a:pt x="4761" y="16920"/>
                      <a:pt x="4717" y="16981"/>
                    </a:cubicBezTo>
                    <a:cubicBezTo>
                      <a:pt x="4608" y="16956"/>
                      <a:pt x="4418" y="16839"/>
                      <a:pt x="4324" y="16739"/>
                    </a:cubicBezTo>
                    <a:cubicBezTo>
                      <a:pt x="4357" y="16739"/>
                      <a:pt x="4390" y="16735"/>
                      <a:pt x="4422" y="16739"/>
                    </a:cubicBezTo>
                    <a:cubicBezTo>
                      <a:pt x="4566" y="16758"/>
                      <a:pt x="4608" y="16732"/>
                      <a:pt x="4584" y="16625"/>
                    </a:cubicBezTo>
                    <a:cubicBezTo>
                      <a:pt x="4577" y="16599"/>
                      <a:pt x="4536" y="16561"/>
                      <a:pt x="4510" y="16559"/>
                    </a:cubicBezTo>
                    <a:cubicBezTo>
                      <a:pt x="4359" y="16553"/>
                      <a:pt x="4261" y="16468"/>
                      <a:pt x="4163" y="16379"/>
                    </a:cubicBezTo>
                    <a:cubicBezTo>
                      <a:pt x="4134" y="16352"/>
                      <a:pt x="4098" y="16329"/>
                      <a:pt x="4061" y="16315"/>
                    </a:cubicBezTo>
                    <a:cubicBezTo>
                      <a:pt x="3899" y="16252"/>
                      <a:pt x="3836" y="16254"/>
                      <a:pt x="3694" y="16321"/>
                    </a:cubicBezTo>
                    <a:cubicBezTo>
                      <a:pt x="3603" y="16363"/>
                      <a:pt x="3501" y="16394"/>
                      <a:pt x="3427" y="16453"/>
                    </a:cubicBezTo>
                    <a:cubicBezTo>
                      <a:pt x="3356" y="16510"/>
                      <a:pt x="3282" y="16504"/>
                      <a:pt x="3216" y="16491"/>
                    </a:cubicBezTo>
                    <a:cubicBezTo>
                      <a:pt x="3155" y="16479"/>
                      <a:pt x="3042" y="16486"/>
                      <a:pt x="3128" y="16343"/>
                    </a:cubicBezTo>
                    <a:cubicBezTo>
                      <a:pt x="3193" y="16235"/>
                      <a:pt x="3190" y="16099"/>
                      <a:pt x="3342" y="16035"/>
                    </a:cubicBezTo>
                    <a:cubicBezTo>
                      <a:pt x="3423" y="16001"/>
                      <a:pt x="3434" y="15937"/>
                      <a:pt x="3356" y="15868"/>
                    </a:cubicBezTo>
                    <a:cubicBezTo>
                      <a:pt x="3306" y="15823"/>
                      <a:pt x="3271" y="15761"/>
                      <a:pt x="3240" y="15702"/>
                    </a:cubicBezTo>
                    <a:cubicBezTo>
                      <a:pt x="3174" y="15578"/>
                      <a:pt x="3201" y="15541"/>
                      <a:pt x="3353" y="15524"/>
                    </a:cubicBezTo>
                    <a:cubicBezTo>
                      <a:pt x="3393" y="15520"/>
                      <a:pt x="3432" y="15505"/>
                      <a:pt x="3471" y="15496"/>
                    </a:cubicBezTo>
                    <a:cubicBezTo>
                      <a:pt x="3449" y="15454"/>
                      <a:pt x="3435" y="15404"/>
                      <a:pt x="3402" y="15372"/>
                    </a:cubicBezTo>
                    <a:cubicBezTo>
                      <a:pt x="3344" y="15316"/>
                      <a:pt x="3281" y="15258"/>
                      <a:pt x="3207" y="15225"/>
                    </a:cubicBezTo>
                    <a:cubicBezTo>
                      <a:pt x="3099" y="15176"/>
                      <a:pt x="2980" y="15146"/>
                      <a:pt x="2863" y="15116"/>
                    </a:cubicBezTo>
                    <a:cubicBezTo>
                      <a:pt x="2830" y="15107"/>
                      <a:pt x="2789" y="15123"/>
                      <a:pt x="2753" y="15131"/>
                    </a:cubicBezTo>
                    <a:cubicBezTo>
                      <a:pt x="2744" y="15132"/>
                      <a:pt x="2737" y="15145"/>
                      <a:pt x="2729" y="15151"/>
                    </a:cubicBezTo>
                    <a:cubicBezTo>
                      <a:pt x="2556" y="15289"/>
                      <a:pt x="2369" y="15382"/>
                      <a:pt x="2127" y="15347"/>
                    </a:cubicBezTo>
                    <a:cubicBezTo>
                      <a:pt x="2050" y="15336"/>
                      <a:pt x="1962" y="15320"/>
                      <a:pt x="1880" y="15381"/>
                    </a:cubicBezTo>
                    <a:cubicBezTo>
                      <a:pt x="1856" y="15399"/>
                      <a:pt x="1752" y="15349"/>
                      <a:pt x="1709" y="15309"/>
                    </a:cubicBezTo>
                    <a:cubicBezTo>
                      <a:pt x="1687" y="15288"/>
                      <a:pt x="1707" y="15212"/>
                      <a:pt x="1730" y="15173"/>
                    </a:cubicBezTo>
                    <a:cubicBezTo>
                      <a:pt x="1745" y="15149"/>
                      <a:pt x="1771" y="15070"/>
                      <a:pt x="1844" y="15136"/>
                    </a:cubicBezTo>
                    <a:cubicBezTo>
                      <a:pt x="1887" y="15174"/>
                      <a:pt x="1947" y="15197"/>
                      <a:pt x="2001" y="15223"/>
                    </a:cubicBezTo>
                    <a:cubicBezTo>
                      <a:pt x="2044" y="15244"/>
                      <a:pt x="2090" y="15259"/>
                      <a:pt x="2135" y="15278"/>
                    </a:cubicBezTo>
                    <a:cubicBezTo>
                      <a:pt x="2144" y="15210"/>
                      <a:pt x="2157" y="15143"/>
                      <a:pt x="2159" y="15076"/>
                    </a:cubicBezTo>
                    <a:cubicBezTo>
                      <a:pt x="2159" y="15064"/>
                      <a:pt x="2111" y="15045"/>
                      <a:pt x="2084" y="15041"/>
                    </a:cubicBezTo>
                    <a:cubicBezTo>
                      <a:pt x="1980" y="15028"/>
                      <a:pt x="1845" y="15087"/>
                      <a:pt x="1805" y="14929"/>
                    </a:cubicBezTo>
                    <a:cubicBezTo>
                      <a:pt x="1804" y="14925"/>
                      <a:pt x="1651" y="14935"/>
                      <a:pt x="1646" y="14955"/>
                    </a:cubicBezTo>
                    <a:cubicBezTo>
                      <a:pt x="1618" y="15065"/>
                      <a:pt x="1530" y="15158"/>
                      <a:pt x="1441" y="15149"/>
                    </a:cubicBezTo>
                    <a:cubicBezTo>
                      <a:pt x="1354" y="15140"/>
                      <a:pt x="1277" y="15034"/>
                      <a:pt x="1201" y="14965"/>
                    </a:cubicBezTo>
                    <a:cubicBezTo>
                      <a:pt x="1183" y="14949"/>
                      <a:pt x="1174" y="14897"/>
                      <a:pt x="1186" y="14887"/>
                    </a:cubicBezTo>
                    <a:cubicBezTo>
                      <a:pt x="1293" y="14795"/>
                      <a:pt x="1232" y="14679"/>
                      <a:pt x="1243" y="14575"/>
                    </a:cubicBezTo>
                    <a:cubicBezTo>
                      <a:pt x="1254" y="14474"/>
                      <a:pt x="1202" y="14337"/>
                      <a:pt x="1406" y="14372"/>
                    </a:cubicBezTo>
                    <a:cubicBezTo>
                      <a:pt x="1450" y="14225"/>
                      <a:pt x="1664" y="14221"/>
                      <a:pt x="1704" y="14069"/>
                    </a:cubicBezTo>
                    <a:cubicBezTo>
                      <a:pt x="1915" y="14077"/>
                      <a:pt x="1918" y="14079"/>
                      <a:pt x="1900" y="14236"/>
                    </a:cubicBezTo>
                    <a:cubicBezTo>
                      <a:pt x="1898" y="14255"/>
                      <a:pt x="1900" y="14280"/>
                      <a:pt x="1888" y="14291"/>
                    </a:cubicBezTo>
                    <a:cubicBezTo>
                      <a:pt x="1785" y="14386"/>
                      <a:pt x="1886" y="14360"/>
                      <a:pt x="1940" y="14374"/>
                    </a:cubicBezTo>
                    <a:cubicBezTo>
                      <a:pt x="2072" y="14407"/>
                      <a:pt x="2126" y="14257"/>
                      <a:pt x="2211" y="14259"/>
                    </a:cubicBezTo>
                    <a:cubicBezTo>
                      <a:pt x="2397" y="14266"/>
                      <a:pt x="2359" y="14164"/>
                      <a:pt x="2393" y="14036"/>
                    </a:cubicBezTo>
                    <a:cubicBezTo>
                      <a:pt x="2407" y="14015"/>
                      <a:pt x="2383" y="14028"/>
                      <a:pt x="2359" y="14041"/>
                    </a:cubicBezTo>
                    <a:cubicBezTo>
                      <a:pt x="2369" y="14050"/>
                      <a:pt x="2382" y="14069"/>
                      <a:pt x="2389" y="14068"/>
                    </a:cubicBezTo>
                    <a:cubicBezTo>
                      <a:pt x="2422" y="14059"/>
                      <a:pt x="2453" y="14046"/>
                      <a:pt x="2485" y="14034"/>
                    </a:cubicBezTo>
                    <a:cubicBezTo>
                      <a:pt x="2468" y="14025"/>
                      <a:pt x="2452" y="14017"/>
                      <a:pt x="2393" y="14037"/>
                    </a:cubicBezTo>
                    <a:cubicBezTo>
                      <a:pt x="2327" y="14069"/>
                      <a:pt x="2268" y="14075"/>
                      <a:pt x="2266" y="14069"/>
                    </a:cubicBezTo>
                    <a:cubicBezTo>
                      <a:pt x="2232" y="13920"/>
                      <a:pt x="2105" y="13937"/>
                      <a:pt x="2000" y="13954"/>
                    </a:cubicBezTo>
                    <a:cubicBezTo>
                      <a:pt x="1949" y="13962"/>
                      <a:pt x="1905" y="14058"/>
                      <a:pt x="1899" y="13927"/>
                    </a:cubicBezTo>
                    <a:cubicBezTo>
                      <a:pt x="1896" y="13874"/>
                      <a:pt x="1875" y="13822"/>
                      <a:pt x="1863" y="13770"/>
                    </a:cubicBezTo>
                    <a:cubicBezTo>
                      <a:pt x="1832" y="13818"/>
                      <a:pt x="1809" y="13874"/>
                      <a:pt x="1767" y="13912"/>
                    </a:cubicBezTo>
                    <a:cubicBezTo>
                      <a:pt x="1718" y="13959"/>
                      <a:pt x="1693" y="14006"/>
                      <a:pt x="1704" y="14069"/>
                    </a:cubicBezTo>
                    <a:cubicBezTo>
                      <a:pt x="1635" y="14078"/>
                      <a:pt x="1591" y="14046"/>
                      <a:pt x="1535" y="14010"/>
                    </a:cubicBezTo>
                    <a:cubicBezTo>
                      <a:pt x="1377" y="13909"/>
                      <a:pt x="1217" y="13803"/>
                      <a:pt x="1003" y="13824"/>
                    </a:cubicBezTo>
                    <a:cubicBezTo>
                      <a:pt x="948" y="13829"/>
                      <a:pt x="884" y="13802"/>
                      <a:pt x="833" y="13775"/>
                    </a:cubicBezTo>
                    <a:cubicBezTo>
                      <a:pt x="774" y="13745"/>
                      <a:pt x="726" y="13671"/>
                      <a:pt x="671" y="13669"/>
                    </a:cubicBezTo>
                    <a:cubicBezTo>
                      <a:pt x="627" y="13667"/>
                      <a:pt x="580" y="13745"/>
                      <a:pt x="534" y="13787"/>
                    </a:cubicBezTo>
                    <a:cubicBezTo>
                      <a:pt x="519" y="13800"/>
                      <a:pt x="503" y="13812"/>
                      <a:pt x="488" y="13824"/>
                    </a:cubicBezTo>
                    <a:cubicBezTo>
                      <a:pt x="478" y="13798"/>
                      <a:pt x="464" y="13772"/>
                      <a:pt x="460" y="13745"/>
                    </a:cubicBezTo>
                    <a:cubicBezTo>
                      <a:pt x="455" y="13716"/>
                      <a:pt x="470" y="13680"/>
                      <a:pt x="456" y="13657"/>
                    </a:cubicBezTo>
                    <a:cubicBezTo>
                      <a:pt x="429" y="13611"/>
                      <a:pt x="388" y="13572"/>
                      <a:pt x="353" y="13530"/>
                    </a:cubicBezTo>
                    <a:cubicBezTo>
                      <a:pt x="322" y="13569"/>
                      <a:pt x="290" y="13606"/>
                      <a:pt x="264" y="13646"/>
                    </a:cubicBezTo>
                    <a:cubicBezTo>
                      <a:pt x="255" y="13661"/>
                      <a:pt x="262" y="13686"/>
                      <a:pt x="262" y="13705"/>
                    </a:cubicBezTo>
                    <a:cubicBezTo>
                      <a:pt x="237" y="13692"/>
                      <a:pt x="211" y="13678"/>
                      <a:pt x="185" y="13664"/>
                    </a:cubicBezTo>
                    <a:cubicBezTo>
                      <a:pt x="151" y="13645"/>
                      <a:pt x="149" y="13612"/>
                      <a:pt x="165" y="13581"/>
                    </a:cubicBezTo>
                    <a:cubicBezTo>
                      <a:pt x="210" y="13496"/>
                      <a:pt x="236" y="13410"/>
                      <a:pt x="131" y="13341"/>
                    </a:cubicBezTo>
                    <a:cubicBezTo>
                      <a:pt x="139" y="13324"/>
                      <a:pt x="145" y="13307"/>
                      <a:pt x="154" y="13290"/>
                    </a:cubicBezTo>
                    <a:cubicBezTo>
                      <a:pt x="176" y="13249"/>
                      <a:pt x="199" y="13208"/>
                      <a:pt x="221" y="13166"/>
                    </a:cubicBezTo>
                    <a:cubicBezTo>
                      <a:pt x="235" y="13206"/>
                      <a:pt x="251" y="13245"/>
                      <a:pt x="261" y="13286"/>
                    </a:cubicBezTo>
                    <a:cubicBezTo>
                      <a:pt x="267" y="13304"/>
                      <a:pt x="254" y="13330"/>
                      <a:pt x="264" y="13344"/>
                    </a:cubicBezTo>
                    <a:cubicBezTo>
                      <a:pt x="291" y="13384"/>
                      <a:pt x="325" y="13421"/>
                      <a:pt x="356" y="13459"/>
                    </a:cubicBezTo>
                    <a:cubicBezTo>
                      <a:pt x="390" y="13425"/>
                      <a:pt x="433" y="13395"/>
                      <a:pt x="456" y="13355"/>
                    </a:cubicBezTo>
                    <a:cubicBezTo>
                      <a:pt x="482" y="13312"/>
                      <a:pt x="416" y="13230"/>
                      <a:pt x="524" y="13293"/>
                    </a:cubicBezTo>
                    <a:cubicBezTo>
                      <a:pt x="524" y="13385"/>
                      <a:pt x="520" y="13406"/>
                      <a:pt x="525" y="13424"/>
                    </a:cubicBezTo>
                    <a:cubicBezTo>
                      <a:pt x="534" y="13457"/>
                      <a:pt x="549" y="13487"/>
                      <a:pt x="562" y="13519"/>
                    </a:cubicBezTo>
                    <a:cubicBezTo>
                      <a:pt x="591" y="13492"/>
                      <a:pt x="641" y="13467"/>
                      <a:pt x="647" y="13436"/>
                    </a:cubicBezTo>
                    <a:cubicBezTo>
                      <a:pt x="658" y="13372"/>
                      <a:pt x="647" y="13304"/>
                      <a:pt x="640" y="13238"/>
                    </a:cubicBezTo>
                    <a:cubicBezTo>
                      <a:pt x="639" y="13231"/>
                      <a:pt x="605" y="13219"/>
                      <a:pt x="588" y="13221"/>
                    </a:cubicBezTo>
                    <a:cubicBezTo>
                      <a:pt x="566" y="13224"/>
                      <a:pt x="530" y="13237"/>
                      <a:pt x="527" y="13250"/>
                    </a:cubicBezTo>
                    <a:cubicBezTo>
                      <a:pt x="519" y="13287"/>
                      <a:pt x="524" y="13327"/>
                      <a:pt x="524" y="13293"/>
                    </a:cubicBezTo>
                    <a:cubicBezTo>
                      <a:pt x="547" y="13188"/>
                      <a:pt x="565" y="13151"/>
                      <a:pt x="594" y="13127"/>
                    </a:cubicBezTo>
                    <a:cubicBezTo>
                      <a:pt x="654" y="13079"/>
                      <a:pt x="706" y="13073"/>
                      <a:pt x="721" y="13166"/>
                    </a:cubicBezTo>
                    <a:cubicBezTo>
                      <a:pt x="741" y="13289"/>
                      <a:pt x="821" y="13401"/>
                      <a:pt x="788" y="13533"/>
                    </a:cubicBezTo>
                    <a:cubicBezTo>
                      <a:pt x="785" y="13546"/>
                      <a:pt x="807" y="13565"/>
                      <a:pt x="816" y="13581"/>
                    </a:cubicBezTo>
                    <a:cubicBezTo>
                      <a:pt x="828" y="13557"/>
                      <a:pt x="845" y="13535"/>
                      <a:pt x="851" y="13510"/>
                    </a:cubicBezTo>
                    <a:cubicBezTo>
                      <a:pt x="862" y="13468"/>
                      <a:pt x="828" y="13406"/>
                      <a:pt x="916" y="13401"/>
                    </a:cubicBezTo>
                    <a:cubicBezTo>
                      <a:pt x="963" y="13398"/>
                      <a:pt x="1050" y="13427"/>
                      <a:pt x="1043" y="13357"/>
                    </a:cubicBezTo>
                    <a:cubicBezTo>
                      <a:pt x="1034" y="13271"/>
                      <a:pt x="1125" y="13158"/>
                      <a:pt x="983" y="13099"/>
                    </a:cubicBezTo>
                    <a:cubicBezTo>
                      <a:pt x="1034" y="12990"/>
                      <a:pt x="1107" y="13039"/>
                      <a:pt x="1184" y="13070"/>
                    </a:cubicBezTo>
                    <a:cubicBezTo>
                      <a:pt x="1236" y="13091"/>
                      <a:pt x="1261" y="13070"/>
                      <a:pt x="1244" y="13028"/>
                    </a:cubicBezTo>
                    <a:cubicBezTo>
                      <a:pt x="1226" y="12985"/>
                      <a:pt x="1191" y="12946"/>
                      <a:pt x="1182" y="12901"/>
                    </a:cubicBezTo>
                    <a:cubicBezTo>
                      <a:pt x="1174" y="12859"/>
                      <a:pt x="1158" y="12796"/>
                      <a:pt x="1246" y="12794"/>
                    </a:cubicBezTo>
                    <a:cubicBezTo>
                      <a:pt x="1301" y="12793"/>
                      <a:pt x="1325" y="12781"/>
                      <a:pt x="1271" y="12734"/>
                    </a:cubicBezTo>
                    <a:cubicBezTo>
                      <a:pt x="1158" y="12633"/>
                      <a:pt x="1152" y="12619"/>
                      <a:pt x="1260" y="12557"/>
                    </a:cubicBezTo>
                    <a:cubicBezTo>
                      <a:pt x="1328" y="12518"/>
                      <a:pt x="1306" y="12476"/>
                      <a:pt x="1308" y="12433"/>
                    </a:cubicBezTo>
                    <a:cubicBezTo>
                      <a:pt x="1308" y="12416"/>
                      <a:pt x="1278" y="12383"/>
                      <a:pt x="1266" y="12384"/>
                    </a:cubicBezTo>
                    <a:cubicBezTo>
                      <a:pt x="1220" y="12389"/>
                      <a:pt x="1176" y="12405"/>
                      <a:pt x="1130" y="12416"/>
                    </a:cubicBezTo>
                    <a:cubicBezTo>
                      <a:pt x="1152" y="12314"/>
                      <a:pt x="996" y="12238"/>
                      <a:pt x="1082" y="12128"/>
                    </a:cubicBezTo>
                    <a:cubicBezTo>
                      <a:pt x="1086" y="12123"/>
                      <a:pt x="1103" y="12127"/>
                      <a:pt x="1114" y="12127"/>
                    </a:cubicBezTo>
                    <a:cubicBezTo>
                      <a:pt x="1129" y="12151"/>
                      <a:pt x="1140" y="12180"/>
                      <a:pt x="1161" y="12199"/>
                    </a:cubicBezTo>
                    <a:cubicBezTo>
                      <a:pt x="1183" y="12220"/>
                      <a:pt x="1243" y="12277"/>
                      <a:pt x="1238" y="12208"/>
                    </a:cubicBezTo>
                    <a:cubicBezTo>
                      <a:pt x="1228" y="12055"/>
                      <a:pt x="1362" y="12008"/>
                      <a:pt x="1438" y="11918"/>
                    </a:cubicBezTo>
                    <a:cubicBezTo>
                      <a:pt x="1483" y="11863"/>
                      <a:pt x="1500" y="11923"/>
                      <a:pt x="1531" y="11934"/>
                    </a:cubicBezTo>
                    <a:cubicBezTo>
                      <a:pt x="1586" y="11955"/>
                      <a:pt x="1637" y="11954"/>
                      <a:pt x="1638" y="11878"/>
                    </a:cubicBezTo>
                    <a:cubicBezTo>
                      <a:pt x="1639" y="11828"/>
                      <a:pt x="1642" y="11777"/>
                      <a:pt x="1637" y="11727"/>
                    </a:cubicBezTo>
                    <a:cubicBezTo>
                      <a:pt x="1632" y="11663"/>
                      <a:pt x="1662" y="11650"/>
                      <a:pt x="1727" y="11637"/>
                    </a:cubicBezTo>
                    <a:cubicBezTo>
                      <a:pt x="1805" y="11621"/>
                      <a:pt x="1836" y="11531"/>
                      <a:pt x="1931" y="11506"/>
                    </a:cubicBezTo>
                    <a:cubicBezTo>
                      <a:pt x="1971" y="11496"/>
                      <a:pt x="2011" y="11399"/>
                      <a:pt x="2091" y="11367"/>
                    </a:cubicBezTo>
                    <a:cubicBezTo>
                      <a:pt x="2127" y="11353"/>
                      <a:pt x="2147" y="11290"/>
                      <a:pt x="2160" y="11246"/>
                    </a:cubicBezTo>
                    <a:cubicBezTo>
                      <a:pt x="2171" y="11209"/>
                      <a:pt x="2150" y="11162"/>
                      <a:pt x="2164" y="11126"/>
                    </a:cubicBezTo>
                    <a:cubicBezTo>
                      <a:pt x="2235" y="10952"/>
                      <a:pt x="2215" y="10956"/>
                      <a:pt x="2089" y="10803"/>
                    </a:cubicBezTo>
                    <a:cubicBezTo>
                      <a:pt x="2012" y="10710"/>
                      <a:pt x="1838" y="10726"/>
                      <a:pt x="1827" y="10576"/>
                    </a:cubicBezTo>
                    <a:cubicBezTo>
                      <a:pt x="1826" y="10565"/>
                      <a:pt x="1773" y="10558"/>
                      <a:pt x="1745" y="10549"/>
                    </a:cubicBezTo>
                    <a:cubicBezTo>
                      <a:pt x="1707" y="10538"/>
                      <a:pt x="1688" y="10669"/>
                      <a:pt x="1642" y="10562"/>
                    </a:cubicBezTo>
                    <a:cubicBezTo>
                      <a:pt x="1636" y="10548"/>
                      <a:pt x="1679" y="10504"/>
                      <a:pt x="1708" y="10490"/>
                    </a:cubicBezTo>
                    <a:cubicBezTo>
                      <a:pt x="1855" y="10421"/>
                      <a:pt x="1887" y="10333"/>
                      <a:pt x="1769" y="10215"/>
                    </a:cubicBezTo>
                    <a:cubicBezTo>
                      <a:pt x="1936" y="10046"/>
                      <a:pt x="1744" y="10044"/>
                      <a:pt x="1653" y="9979"/>
                    </a:cubicBezTo>
                    <a:cubicBezTo>
                      <a:pt x="1554" y="9910"/>
                      <a:pt x="1521" y="10013"/>
                      <a:pt x="1517" y="10031"/>
                    </a:cubicBezTo>
                    <a:cubicBezTo>
                      <a:pt x="1501" y="10109"/>
                      <a:pt x="1513" y="10191"/>
                      <a:pt x="1505" y="10271"/>
                    </a:cubicBezTo>
                    <a:cubicBezTo>
                      <a:pt x="1502" y="10304"/>
                      <a:pt x="1483" y="10357"/>
                      <a:pt x="1460" y="10363"/>
                    </a:cubicBezTo>
                    <a:cubicBezTo>
                      <a:pt x="1387" y="10381"/>
                      <a:pt x="1399" y="10308"/>
                      <a:pt x="1371" y="10281"/>
                    </a:cubicBezTo>
                    <a:cubicBezTo>
                      <a:pt x="1267" y="10178"/>
                      <a:pt x="1351" y="10026"/>
                      <a:pt x="1247" y="9930"/>
                    </a:cubicBezTo>
                    <a:cubicBezTo>
                      <a:pt x="1243" y="9927"/>
                      <a:pt x="1266" y="9899"/>
                      <a:pt x="1276" y="9883"/>
                    </a:cubicBezTo>
                    <a:cubicBezTo>
                      <a:pt x="1299" y="9903"/>
                      <a:pt x="1322" y="9924"/>
                      <a:pt x="1345" y="9943"/>
                    </a:cubicBezTo>
                    <a:cubicBezTo>
                      <a:pt x="1368" y="9962"/>
                      <a:pt x="1392" y="9979"/>
                      <a:pt x="1415" y="9997"/>
                    </a:cubicBezTo>
                    <a:cubicBezTo>
                      <a:pt x="1424" y="9940"/>
                      <a:pt x="1437" y="9883"/>
                      <a:pt x="1440" y="9826"/>
                    </a:cubicBezTo>
                    <a:cubicBezTo>
                      <a:pt x="1440" y="9807"/>
                      <a:pt x="1414" y="9788"/>
                      <a:pt x="1400" y="9769"/>
                    </a:cubicBezTo>
                    <a:cubicBezTo>
                      <a:pt x="1375" y="9786"/>
                      <a:pt x="1352" y="9808"/>
                      <a:pt x="1324" y="9819"/>
                    </a:cubicBezTo>
                    <a:cubicBezTo>
                      <a:pt x="1308" y="9825"/>
                      <a:pt x="1283" y="9815"/>
                      <a:pt x="1265" y="9806"/>
                    </a:cubicBezTo>
                    <a:cubicBezTo>
                      <a:pt x="1261" y="9804"/>
                      <a:pt x="1264" y="9775"/>
                      <a:pt x="1273" y="9766"/>
                    </a:cubicBezTo>
                    <a:cubicBezTo>
                      <a:pt x="1309" y="9729"/>
                      <a:pt x="1356" y="9698"/>
                      <a:pt x="1385" y="9657"/>
                    </a:cubicBezTo>
                    <a:cubicBezTo>
                      <a:pt x="1413" y="9619"/>
                      <a:pt x="1453" y="9551"/>
                      <a:pt x="1436" y="9531"/>
                    </a:cubicBezTo>
                    <a:cubicBezTo>
                      <a:pt x="1362" y="9439"/>
                      <a:pt x="1453" y="9359"/>
                      <a:pt x="1461" y="9202"/>
                    </a:cubicBezTo>
                    <a:cubicBezTo>
                      <a:pt x="1460" y="9176"/>
                      <a:pt x="1448" y="9196"/>
                      <a:pt x="1442" y="9218"/>
                    </a:cubicBezTo>
                    <a:cubicBezTo>
                      <a:pt x="1438" y="9236"/>
                      <a:pt x="1441" y="9256"/>
                      <a:pt x="1441" y="9275"/>
                    </a:cubicBezTo>
                    <a:cubicBezTo>
                      <a:pt x="1463" y="9261"/>
                      <a:pt x="1497" y="9250"/>
                      <a:pt x="1504" y="9232"/>
                    </a:cubicBezTo>
                    <a:cubicBezTo>
                      <a:pt x="1511" y="9211"/>
                      <a:pt x="1494" y="9182"/>
                      <a:pt x="1461" y="9202"/>
                    </a:cubicBezTo>
                    <a:cubicBezTo>
                      <a:pt x="1395" y="9265"/>
                      <a:pt x="1317" y="9304"/>
                      <a:pt x="1313" y="9226"/>
                    </a:cubicBezTo>
                    <a:cubicBezTo>
                      <a:pt x="1309" y="9151"/>
                      <a:pt x="1276" y="9064"/>
                      <a:pt x="1370" y="9006"/>
                    </a:cubicBezTo>
                    <a:cubicBezTo>
                      <a:pt x="1438" y="8965"/>
                      <a:pt x="1503" y="8921"/>
                      <a:pt x="1570" y="8878"/>
                    </a:cubicBezTo>
                    <a:cubicBezTo>
                      <a:pt x="1476" y="8823"/>
                      <a:pt x="1507" y="8735"/>
                      <a:pt x="1508" y="8660"/>
                    </a:cubicBezTo>
                    <a:cubicBezTo>
                      <a:pt x="1511" y="8562"/>
                      <a:pt x="1526" y="8465"/>
                      <a:pt x="1536" y="8367"/>
                    </a:cubicBezTo>
                    <a:cubicBezTo>
                      <a:pt x="1719" y="8384"/>
                      <a:pt x="1582" y="8196"/>
                      <a:pt x="1692" y="8156"/>
                    </a:cubicBezTo>
                    <a:cubicBezTo>
                      <a:pt x="1729" y="8143"/>
                      <a:pt x="1757" y="8080"/>
                      <a:pt x="1765" y="8037"/>
                    </a:cubicBezTo>
                    <a:cubicBezTo>
                      <a:pt x="1775" y="7987"/>
                      <a:pt x="1798" y="7946"/>
                      <a:pt x="1677" y="7974"/>
                    </a:cubicBezTo>
                    <a:cubicBezTo>
                      <a:pt x="1566" y="8001"/>
                      <a:pt x="1453" y="7760"/>
                      <a:pt x="1521" y="7659"/>
                    </a:cubicBezTo>
                    <a:cubicBezTo>
                      <a:pt x="1550" y="7617"/>
                      <a:pt x="1622" y="7597"/>
                      <a:pt x="1678" y="7577"/>
                    </a:cubicBezTo>
                    <a:cubicBezTo>
                      <a:pt x="1726" y="7560"/>
                      <a:pt x="1822" y="7562"/>
                      <a:pt x="1823" y="7549"/>
                    </a:cubicBezTo>
                    <a:cubicBezTo>
                      <a:pt x="1831" y="7462"/>
                      <a:pt x="1822" y="7373"/>
                      <a:pt x="1812" y="7286"/>
                    </a:cubicBezTo>
                    <a:cubicBezTo>
                      <a:pt x="1812" y="7281"/>
                      <a:pt x="1749" y="7270"/>
                      <a:pt x="1729" y="7282"/>
                    </a:cubicBezTo>
                    <a:cubicBezTo>
                      <a:pt x="1676" y="7314"/>
                      <a:pt x="1635" y="7365"/>
                      <a:pt x="1580" y="7390"/>
                    </a:cubicBezTo>
                    <a:cubicBezTo>
                      <a:pt x="1549" y="7404"/>
                      <a:pt x="1496" y="7390"/>
                      <a:pt x="1459" y="7375"/>
                    </a:cubicBezTo>
                    <a:cubicBezTo>
                      <a:pt x="1445" y="7369"/>
                      <a:pt x="1438" y="7311"/>
                      <a:pt x="1451" y="7298"/>
                    </a:cubicBezTo>
                    <a:cubicBezTo>
                      <a:pt x="1481" y="7270"/>
                      <a:pt x="1536" y="7229"/>
                      <a:pt x="1562" y="7238"/>
                    </a:cubicBezTo>
                    <a:cubicBezTo>
                      <a:pt x="1666" y="7276"/>
                      <a:pt x="1684" y="7208"/>
                      <a:pt x="1701" y="7150"/>
                    </a:cubicBezTo>
                    <a:cubicBezTo>
                      <a:pt x="1720" y="7087"/>
                      <a:pt x="1674" y="7009"/>
                      <a:pt x="1748" y="6954"/>
                    </a:cubicBezTo>
                    <a:cubicBezTo>
                      <a:pt x="1749" y="6954"/>
                      <a:pt x="1715" y="6909"/>
                      <a:pt x="1713" y="6910"/>
                    </a:cubicBezTo>
                    <a:cubicBezTo>
                      <a:pt x="1620" y="6963"/>
                      <a:pt x="1465" y="6963"/>
                      <a:pt x="1448" y="7080"/>
                    </a:cubicBezTo>
                    <a:cubicBezTo>
                      <a:pt x="1431" y="7196"/>
                      <a:pt x="1395" y="7262"/>
                      <a:pt x="1269" y="7286"/>
                    </a:cubicBezTo>
                    <a:cubicBezTo>
                      <a:pt x="1254" y="7288"/>
                      <a:pt x="1252" y="7356"/>
                      <a:pt x="1245" y="7394"/>
                    </a:cubicBezTo>
                    <a:cubicBezTo>
                      <a:pt x="1137" y="7375"/>
                      <a:pt x="1094" y="7415"/>
                      <a:pt x="1113" y="7515"/>
                    </a:cubicBezTo>
                    <a:cubicBezTo>
                      <a:pt x="1081" y="7515"/>
                      <a:pt x="1026" y="7505"/>
                      <a:pt x="1019" y="7517"/>
                    </a:cubicBezTo>
                    <a:cubicBezTo>
                      <a:pt x="987" y="7575"/>
                      <a:pt x="967" y="7638"/>
                      <a:pt x="947" y="7701"/>
                    </a:cubicBezTo>
                    <a:cubicBezTo>
                      <a:pt x="933" y="7745"/>
                      <a:pt x="804" y="7749"/>
                      <a:pt x="895" y="7830"/>
                    </a:cubicBezTo>
                    <a:cubicBezTo>
                      <a:pt x="902" y="7836"/>
                      <a:pt x="899" y="7862"/>
                      <a:pt x="891" y="7871"/>
                    </a:cubicBezTo>
                    <a:cubicBezTo>
                      <a:pt x="771" y="8004"/>
                      <a:pt x="581" y="8091"/>
                      <a:pt x="565" y="8294"/>
                    </a:cubicBezTo>
                    <a:cubicBezTo>
                      <a:pt x="565" y="8298"/>
                      <a:pt x="525" y="8297"/>
                      <a:pt x="507" y="8305"/>
                    </a:cubicBezTo>
                    <a:cubicBezTo>
                      <a:pt x="490" y="8312"/>
                      <a:pt x="476" y="8326"/>
                      <a:pt x="460" y="8337"/>
                    </a:cubicBezTo>
                    <a:cubicBezTo>
                      <a:pt x="478" y="8346"/>
                      <a:pt x="494" y="8359"/>
                      <a:pt x="514" y="8364"/>
                    </a:cubicBezTo>
                    <a:cubicBezTo>
                      <a:pt x="534" y="8368"/>
                      <a:pt x="559" y="8360"/>
                      <a:pt x="579" y="8366"/>
                    </a:cubicBezTo>
                    <a:cubicBezTo>
                      <a:pt x="654" y="8388"/>
                      <a:pt x="698" y="8228"/>
                      <a:pt x="768" y="8325"/>
                    </a:cubicBezTo>
                    <a:cubicBezTo>
                      <a:pt x="838" y="8422"/>
                      <a:pt x="714" y="8481"/>
                      <a:pt x="656" y="8506"/>
                    </a:cubicBezTo>
                    <a:cubicBezTo>
                      <a:pt x="439" y="8603"/>
                      <a:pt x="502" y="8768"/>
                      <a:pt x="555" y="8898"/>
                    </a:cubicBezTo>
                    <a:cubicBezTo>
                      <a:pt x="596" y="9000"/>
                      <a:pt x="613" y="9108"/>
                      <a:pt x="576" y="9182"/>
                    </a:cubicBezTo>
                    <a:cubicBezTo>
                      <a:pt x="532" y="9273"/>
                      <a:pt x="502" y="9327"/>
                      <a:pt x="569" y="9420"/>
                    </a:cubicBezTo>
                    <a:cubicBezTo>
                      <a:pt x="594" y="9454"/>
                      <a:pt x="504" y="9562"/>
                      <a:pt x="530" y="9593"/>
                    </a:cubicBezTo>
                    <a:cubicBezTo>
                      <a:pt x="620" y="9703"/>
                      <a:pt x="582" y="9822"/>
                      <a:pt x="587" y="9936"/>
                    </a:cubicBezTo>
                    <a:cubicBezTo>
                      <a:pt x="592" y="10042"/>
                      <a:pt x="609" y="10151"/>
                      <a:pt x="526" y="10247"/>
                    </a:cubicBezTo>
                    <a:cubicBezTo>
                      <a:pt x="503" y="10273"/>
                      <a:pt x="509" y="10320"/>
                      <a:pt x="501" y="10358"/>
                    </a:cubicBezTo>
                    <a:cubicBezTo>
                      <a:pt x="478" y="10323"/>
                      <a:pt x="455" y="10288"/>
                      <a:pt x="432" y="10252"/>
                    </a:cubicBezTo>
                    <a:cubicBezTo>
                      <a:pt x="385" y="10181"/>
                      <a:pt x="310" y="10187"/>
                      <a:pt x="232" y="10184"/>
                    </a:cubicBezTo>
                    <a:cubicBezTo>
                      <a:pt x="25" y="10175"/>
                      <a:pt x="-7" y="10150"/>
                      <a:pt x="2" y="9954"/>
                    </a:cubicBezTo>
                    <a:cubicBezTo>
                      <a:pt x="14" y="9669"/>
                      <a:pt x="1" y="9374"/>
                      <a:pt x="79" y="9103"/>
                    </a:cubicBezTo>
                    <a:cubicBezTo>
                      <a:pt x="132" y="8920"/>
                      <a:pt x="124" y="8701"/>
                      <a:pt x="291" y="8549"/>
                    </a:cubicBezTo>
                    <a:cubicBezTo>
                      <a:pt x="387" y="8461"/>
                      <a:pt x="302" y="8390"/>
                      <a:pt x="262" y="8315"/>
                    </a:cubicBezTo>
                    <a:cubicBezTo>
                      <a:pt x="213" y="8225"/>
                      <a:pt x="146" y="8140"/>
                      <a:pt x="324" y="8086"/>
                    </a:cubicBezTo>
                    <a:cubicBezTo>
                      <a:pt x="402" y="8061"/>
                      <a:pt x="441" y="7969"/>
                      <a:pt x="468" y="7872"/>
                    </a:cubicBezTo>
                    <a:cubicBezTo>
                      <a:pt x="506" y="7741"/>
                      <a:pt x="617" y="7628"/>
                      <a:pt x="696" y="7506"/>
                    </a:cubicBezTo>
                    <a:cubicBezTo>
                      <a:pt x="728" y="7458"/>
                      <a:pt x="752" y="7404"/>
                      <a:pt x="791" y="7362"/>
                    </a:cubicBezTo>
                    <a:cubicBezTo>
                      <a:pt x="827" y="7322"/>
                      <a:pt x="866" y="7294"/>
                      <a:pt x="797" y="7252"/>
                    </a:cubicBezTo>
                    <a:cubicBezTo>
                      <a:pt x="794" y="7250"/>
                      <a:pt x="795" y="7232"/>
                      <a:pt x="797" y="7232"/>
                    </a:cubicBezTo>
                    <a:cubicBezTo>
                      <a:pt x="1056" y="7193"/>
                      <a:pt x="939" y="7036"/>
                      <a:pt x="916" y="6908"/>
                    </a:cubicBezTo>
                    <a:cubicBezTo>
                      <a:pt x="950" y="6851"/>
                      <a:pt x="1025" y="7081"/>
                      <a:pt x="1057" y="6887"/>
                    </a:cubicBezTo>
                    <a:cubicBezTo>
                      <a:pt x="1067" y="6825"/>
                      <a:pt x="1192" y="6779"/>
                      <a:pt x="1265" y="6726"/>
                    </a:cubicBezTo>
                    <a:cubicBezTo>
                      <a:pt x="1374" y="6836"/>
                      <a:pt x="1438" y="6708"/>
                      <a:pt x="1518" y="6681"/>
                    </a:cubicBezTo>
                    <a:cubicBezTo>
                      <a:pt x="1583" y="6658"/>
                      <a:pt x="1646" y="6618"/>
                      <a:pt x="1699" y="6575"/>
                    </a:cubicBezTo>
                    <a:cubicBezTo>
                      <a:pt x="1793" y="6498"/>
                      <a:pt x="1867" y="6406"/>
                      <a:pt x="2015" y="6397"/>
                    </a:cubicBezTo>
                    <a:cubicBezTo>
                      <a:pt x="2063" y="6394"/>
                      <a:pt x="2180" y="6373"/>
                      <a:pt x="2183" y="6259"/>
                    </a:cubicBezTo>
                    <a:cubicBezTo>
                      <a:pt x="2184" y="6236"/>
                      <a:pt x="2309" y="6220"/>
                      <a:pt x="2374" y="6193"/>
                    </a:cubicBezTo>
                    <a:cubicBezTo>
                      <a:pt x="2418" y="6174"/>
                      <a:pt x="2415" y="6150"/>
                      <a:pt x="2384" y="6106"/>
                    </a:cubicBezTo>
                    <a:cubicBezTo>
                      <a:pt x="2354" y="6062"/>
                      <a:pt x="2337" y="5977"/>
                      <a:pt x="2363" y="5938"/>
                    </a:cubicBezTo>
                    <a:cubicBezTo>
                      <a:pt x="2428" y="5838"/>
                      <a:pt x="2429" y="5769"/>
                      <a:pt x="2327" y="5693"/>
                    </a:cubicBezTo>
                    <a:cubicBezTo>
                      <a:pt x="2262" y="5644"/>
                      <a:pt x="2444" y="5553"/>
                      <a:pt x="2313" y="5520"/>
                    </a:cubicBezTo>
                    <a:cubicBezTo>
                      <a:pt x="2268" y="5509"/>
                      <a:pt x="2170" y="5632"/>
                      <a:pt x="2142" y="5618"/>
                    </a:cubicBezTo>
                    <a:cubicBezTo>
                      <a:pt x="2037" y="5564"/>
                      <a:pt x="1900" y="5580"/>
                      <a:pt x="1817" y="5473"/>
                    </a:cubicBezTo>
                    <a:cubicBezTo>
                      <a:pt x="1756" y="5395"/>
                      <a:pt x="1748" y="5333"/>
                      <a:pt x="1808" y="5264"/>
                    </a:cubicBezTo>
                    <a:cubicBezTo>
                      <a:pt x="1877" y="5184"/>
                      <a:pt x="1799" y="5078"/>
                      <a:pt x="1891" y="4988"/>
                    </a:cubicBezTo>
                    <a:cubicBezTo>
                      <a:pt x="1958" y="4923"/>
                      <a:pt x="2120" y="4947"/>
                      <a:pt x="2103" y="4806"/>
                    </a:cubicBezTo>
                    <a:cubicBezTo>
                      <a:pt x="2243" y="4777"/>
                      <a:pt x="2367" y="4714"/>
                      <a:pt x="2498" y="4665"/>
                    </a:cubicBezTo>
                    <a:cubicBezTo>
                      <a:pt x="2567" y="4639"/>
                      <a:pt x="2549" y="4623"/>
                      <a:pt x="2511" y="4592"/>
                    </a:cubicBezTo>
                    <a:cubicBezTo>
                      <a:pt x="2503" y="4585"/>
                      <a:pt x="2497" y="4577"/>
                      <a:pt x="2488" y="4571"/>
                    </a:cubicBezTo>
                    <a:cubicBezTo>
                      <a:pt x="2423" y="4527"/>
                      <a:pt x="2332" y="4495"/>
                      <a:pt x="2301" y="4435"/>
                    </a:cubicBezTo>
                    <a:cubicBezTo>
                      <a:pt x="2278" y="4393"/>
                      <a:pt x="2340" y="4316"/>
                      <a:pt x="2356" y="4252"/>
                    </a:cubicBezTo>
                    <a:cubicBezTo>
                      <a:pt x="2365" y="4214"/>
                      <a:pt x="2350" y="4170"/>
                      <a:pt x="2360" y="4132"/>
                    </a:cubicBezTo>
                    <a:cubicBezTo>
                      <a:pt x="2369" y="4096"/>
                      <a:pt x="2392" y="4040"/>
                      <a:pt x="2416" y="4036"/>
                    </a:cubicBezTo>
                    <a:cubicBezTo>
                      <a:pt x="2634" y="4005"/>
                      <a:pt x="2749" y="3819"/>
                      <a:pt x="2942" y="3748"/>
                    </a:cubicBezTo>
                    <a:cubicBezTo>
                      <a:pt x="3111" y="3685"/>
                      <a:pt x="3312" y="3700"/>
                      <a:pt x="3452" y="3570"/>
                    </a:cubicBezTo>
                    <a:cubicBezTo>
                      <a:pt x="3640" y="3595"/>
                      <a:pt x="3839" y="3513"/>
                      <a:pt x="4018" y="3620"/>
                    </a:cubicBezTo>
                    <a:cubicBezTo>
                      <a:pt x="4165" y="3523"/>
                      <a:pt x="4304" y="3677"/>
                      <a:pt x="4450" y="3630"/>
                    </a:cubicBezTo>
                    <a:cubicBezTo>
                      <a:pt x="4566" y="3761"/>
                      <a:pt x="4770" y="3621"/>
                      <a:pt x="4886" y="3752"/>
                    </a:cubicBezTo>
                    <a:cubicBezTo>
                      <a:pt x="4989" y="3715"/>
                      <a:pt x="5099" y="3688"/>
                      <a:pt x="5194" y="3638"/>
                    </a:cubicBezTo>
                    <a:cubicBezTo>
                      <a:pt x="5281" y="3593"/>
                      <a:pt x="5322" y="3513"/>
                      <a:pt x="5308" y="3410"/>
                    </a:cubicBezTo>
                    <a:cubicBezTo>
                      <a:pt x="5281" y="3213"/>
                      <a:pt x="5329" y="3026"/>
                      <a:pt x="5438" y="2856"/>
                    </a:cubicBezTo>
                    <a:cubicBezTo>
                      <a:pt x="5496" y="2766"/>
                      <a:pt x="5559" y="2675"/>
                      <a:pt x="5635" y="2599"/>
                    </a:cubicBezTo>
                    <a:cubicBezTo>
                      <a:pt x="5796" y="2438"/>
                      <a:pt x="5874" y="2215"/>
                      <a:pt x="6109" y="2106"/>
                    </a:cubicBezTo>
                    <a:cubicBezTo>
                      <a:pt x="6210" y="2059"/>
                      <a:pt x="6267" y="1933"/>
                      <a:pt x="6348" y="1846"/>
                    </a:cubicBezTo>
                    <a:cubicBezTo>
                      <a:pt x="6399" y="1792"/>
                      <a:pt x="6450" y="1716"/>
                      <a:pt x="6542" y="1807"/>
                    </a:cubicBezTo>
                    <a:cubicBezTo>
                      <a:pt x="6547" y="1812"/>
                      <a:pt x="6605" y="1790"/>
                      <a:pt x="6614" y="1772"/>
                    </a:cubicBezTo>
                    <a:cubicBezTo>
                      <a:pt x="6671" y="1647"/>
                      <a:pt x="6783" y="1624"/>
                      <a:pt x="6910" y="1628"/>
                    </a:cubicBezTo>
                    <a:cubicBezTo>
                      <a:pt x="6986" y="1630"/>
                      <a:pt x="7049" y="1594"/>
                      <a:pt x="7115" y="1577"/>
                    </a:cubicBezTo>
                    <a:cubicBezTo>
                      <a:pt x="7208" y="1553"/>
                      <a:pt x="7208" y="1516"/>
                      <a:pt x="7206" y="1454"/>
                    </a:cubicBezTo>
                    <a:cubicBezTo>
                      <a:pt x="7204" y="1381"/>
                      <a:pt x="7266" y="1360"/>
                      <a:pt x="7308" y="1394"/>
                    </a:cubicBezTo>
                    <a:cubicBezTo>
                      <a:pt x="7390" y="1459"/>
                      <a:pt x="7406" y="1444"/>
                      <a:pt x="7407" y="1354"/>
                    </a:cubicBezTo>
                    <a:cubicBezTo>
                      <a:pt x="7407" y="1344"/>
                      <a:pt x="7465" y="1319"/>
                      <a:pt x="7487" y="1326"/>
                    </a:cubicBezTo>
                    <a:cubicBezTo>
                      <a:pt x="7573" y="1353"/>
                      <a:pt x="7692" y="1368"/>
                      <a:pt x="7732" y="1426"/>
                    </a:cubicBezTo>
                    <a:cubicBezTo>
                      <a:pt x="7839" y="1582"/>
                      <a:pt x="7938" y="1463"/>
                      <a:pt x="8030" y="1434"/>
                    </a:cubicBezTo>
                    <a:cubicBezTo>
                      <a:pt x="8097" y="1414"/>
                      <a:pt x="8147" y="1346"/>
                      <a:pt x="8124" y="1263"/>
                    </a:cubicBezTo>
                    <a:cubicBezTo>
                      <a:pt x="8333" y="1269"/>
                      <a:pt x="8537" y="1264"/>
                      <a:pt x="8730" y="1164"/>
                    </a:cubicBezTo>
                    <a:cubicBezTo>
                      <a:pt x="8797" y="1129"/>
                      <a:pt x="8895" y="1146"/>
                      <a:pt x="8980" y="1142"/>
                    </a:cubicBezTo>
                    <a:cubicBezTo>
                      <a:pt x="9063" y="1138"/>
                      <a:pt x="9136" y="1134"/>
                      <a:pt x="9217" y="1088"/>
                    </a:cubicBezTo>
                    <a:cubicBezTo>
                      <a:pt x="9284" y="1050"/>
                      <a:pt x="9390" y="961"/>
                      <a:pt x="9487" y="1078"/>
                    </a:cubicBezTo>
                    <a:cubicBezTo>
                      <a:pt x="9501" y="1095"/>
                      <a:pt x="9577" y="1088"/>
                      <a:pt x="9607" y="1069"/>
                    </a:cubicBezTo>
                    <a:cubicBezTo>
                      <a:pt x="9717" y="1000"/>
                      <a:pt x="9815" y="995"/>
                      <a:pt x="9921" y="1073"/>
                    </a:cubicBezTo>
                    <a:cubicBezTo>
                      <a:pt x="9942" y="1088"/>
                      <a:pt x="9993" y="1092"/>
                      <a:pt x="10013" y="1079"/>
                    </a:cubicBezTo>
                    <a:cubicBezTo>
                      <a:pt x="10128" y="1002"/>
                      <a:pt x="10245" y="1127"/>
                      <a:pt x="10349" y="1078"/>
                    </a:cubicBezTo>
                    <a:cubicBezTo>
                      <a:pt x="10466" y="1022"/>
                      <a:pt x="10571" y="942"/>
                      <a:pt x="10676" y="867"/>
                    </a:cubicBezTo>
                    <a:cubicBezTo>
                      <a:pt x="10686" y="860"/>
                      <a:pt x="10674" y="805"/>
                      <a:pt x="10656" y="791"/>
                    </a:cubicBezTo>
                    <a:cubicBezTo>
                      <a:pt x="10636" y="775"/>
                      <a:pt x="10595" y="774"/>
                      <a:pt x="10566" y="779"/>
                    </a:cubicBezTo>
                    <a:cubicBezTo>
                      <a:pt x="10464" y="796"/>
                      <a:pt x="10365" y="912"/>
                      <a:pt x="10260" y="783"/>
                    </a:cubicBezTo>
                    <a:cubicBezTo>
                      <a:pt x="10120" y="821"/>
                      <a:pt x="10064" y="690"/>
                      <a:pt x="9944" y="656"/>
                    </a:cubicBezTo>
                    <a:cubicBezTo>
                      <a:pt x="9939" y="656"/>
                      <a:pt x="9949" y="656"/>
                      <a:pt x="9959" y="656"/>
                    </a:cubicBezTo>
                    <a:cubicBezTo>
                      <a:pt x="9953" y="640"/>
                      <a:pt x="9949" y="623"/>
                      <a:pt x="9939" y="610"/>
                    </a:cubicBezTo>
                    <a:cubicBezTo>
                      <a:pt x="9936" y="606"/>
                      <a:pt x="9913" y="616"/>
                      <a:pt x="9899" y="620"/>
                    </a:cubicBezTo>
                    <a:cubicBezTo>
                      <a:pt x="9909" y="632"/>
                      <a:pt x="9919" y="644"/>
                      <a:pt x="9944" y="656"/>
                    </a:cubicBezTo>
                    <a:cubicBezTo>
                      <a:pt x="9959" y="686"/>
                      <a:pt x="9963" y="717"/>
                      <a:pt x="9958" y="747"/>
                    </a:cubicBezTo>
                    <a:cubicBezTo>
                      <a:pt x="9952" y="779"/>
                      <a:pt x="9994" y="860"/>
                      <a:pt x="9888" y="806"/>
                    </a:cubicBezTo>
                    <a:cubicBezTo>
                      <a:pt x="9775" y="749"/>
                      <a:pt x="9666" y="758"/>
                      <a:pt x="9575" y="857"/>
                    </a:cubicBezTo>
                    <a:cubicBezTo>
                      <a:pt x="9563" y="871"/>
                      <a:pt x="9530" y="876"/>
                      <a:pt x="9508" y="874"/>
                    </a:cubicBezTo>
                    <a:cubicBezTo>
                      <a:pt x="9133" y="840"/>
                      <a:pt x="8801" y="896"/>
                      <a:pt x="8571" y="1070"/>
                    </a:cubicBezTo>
                    <a:cubicBezTo>
                      <a:pt x="8476" y="1142"/>
                      <a:pt x="8420" y="1159"/>
                      <a:pt x="8332" y="1082"/>
                    </a:cubicBezTo>
                    <a:cubicBezTo>
                      <a:pt x="8289" y="1043"/>
                      <a:pt x="8209" y="1020"/>
                      <a:pt x="8197" y="977"/>
                    </a:cubicBezTo>
                    <a:cubicBezTo>
                      <a:pt x="8181" y="923"/>
                      <a:pt x="8092" y="877"/>
                      <a:pt x="8198" y="785"/>
                    </a:cubicBezTo>
                    <a:cubicBezTo>
                      <a:pt x="8351" y="650"/>
                      <a:pt x="8532" y="588"/>
                      <a:pt x="8716" y="545"/>
                    </a:cubicBezTo>
                    <a:cubicBezTo>
                      <a:pt x="8801" y="525"/>
                      <a:pt x="8916" y="383"/>
                      <a:pt x="9023" y="532"/>
                    </a:cubicBezTo>
                    <a:cubicBezTo>
                      <a:pt x="9026" y="536"/>
                      <a:pt x="9101" y="509"/>
                      <a:pt x="9126" y="484"/>
                    </a:cubicBezTo>
                    <a:cubicBezTo>
                      <a:pt x="9193" y="414"/>
                      <a:pt x="9252" y="376"/>
                      <a:pt x="9336" y="467"/>
                    </a:cubicBezTo>
                    <a:cubicBezTo>
                      <a:pt x="9345" y="477"/>
                      <a:pt x="9406" y="446"/>
                      <a:pt x="9444" y="435"/>
                    </a:cubicBezTo>
                    <a:cubicBezTo>
                      <a:pt x="9473" y="427"/>
                      <a:pt x="9527" y="410"/>
                      <a:pt x="9529" y="415"/>
                    </a:cubicBezTo>
                    <a:cubicBezTo>
                      <a:pt x="9591" y="545"/>
                      <a:pt x="9717" y="397"/>
                      <a:pt x="9754" y="445"/>
                    </a:cubicBezTo>
                    <a:cubicBezTo>
                      <a:pt x="9847" y="568"/>
                      <a:pt x="9940" y="490"/>
                      <a:pt x="10008" y="451"/>
                    </a:cubicBezTo>
                    <a:cubicBezTo>
                      <a:pt x="10103" y="396"/>
                      <a:pt x="10184" y="413"/>
                      <a:pt x="10277" y="434"/>
                    </a:cubicBezTo>
                    <a:cubicBezTo>
                      <a:pt x="10436" y="471"/>
                      <a:pt x="10587" y="541"/>
                      <a:pt x="10756" y="535"/>
                    </a:cubicBezTo>
                    <a:cubicBezTo>
                      <a:pt x="10788" y="534"/>
                      <a:pt x="10834" y="528"/>
                      <a:pt x="10849" y="544"/>
                    </a:cubicBezTo>
                    <a:cubicBezTo>
                      <a:pt x="11024" y="724"/>
                      <a:pt x="11188" y="587"/>
                      <a:pt x="11319" y="504"/>
                    </a:cubicBezTo>
                    <a:cubicBezTo>
                      <a:pt x="11409" y="448"/>
                      <a:pt x="11525" y="445"/>
                      <a:pt x="11591" y="380"/>
                    </a:cubicBezTo>
                    <a:cubicBezTo>
                      <a:pt x="11678" y="295"/>
                      <a:pt x="11803" y="327"/>
                      <a:pt x="11875" y="283"/>
                    </a:cubicBezTo>
                    <a:cubicBezTo>
                      <a:pt x="12034" y="186"/>
                      <a:pt x="12205" y="182"/>
                      <a:pt x="12374" y="148"/>
                    </a:cubicBezTo>
                    <a:cubicBezTo>
                      <a:pt x="12397" y="144"/>
                      <a:pt x="12424" y="130"/>
                      <a:pt x="12443" y="137"/>
                    </a:cubicBezTo>
                    <a:cubicBezTo>
                      <a:pt x="12596" y="191"/>
                      <a:pt x="12734" y="220"/>
                      <a:pt x="12784" y="17"/>
                    </a:cubicBezTo>
                    <a:cubicBezTo>
                      <a:pt x="12787" y="6"/>
                      <a:pt x="12865" y="-8"/>
                      <a:pt x="12889" y="7"/>
                    </a:cubicBezTo>
                    <a:cubicBezTo>
                      <a:pt x="12942" y="39"/>
                      <a:pt x="12979" y="97"/>
                      <a:pt x="13032" y="130"/>
                    </a:cubicBezTo>
                    <a:cubicBezTo>
                      <a:pt x="13072" y="155"/>
                      <a:pt x="13131" y="174"/>
                      <a:pt x="13176" y="168"/>
                    </a:cubicBezTo>
                    <a:cubicBezTo>
                      <a:pt x="13476" y="127"/>
                      <a:pt x="13527" y="121"/>
                      <a:pt x="13681" y="191"/>
                    </a:cubicBezTo>
                    <a:cubicBezTo>
                      <a:pt x="13818" y="254"/>
                      <a:pt x="13993" y="222"/>
                      <a:pt x="14107" y="339"/>
                    </a:cubicBezTo>
                    <a:cubicBezTo>
                      <a:pt x="14112" y="343"/>
                      <a:pt x="14143" y="333"/>
                      <a:pt x="14152" y="322"/>
                    </a:cubicBezTo>
                    <a:cubicBezTo>
                      <a:pt x="14282" y="159"/>
                      <a:pt x="14374" y="335"/>
                      <a:pt x="14483" y="356"/>
                    </a:cubicBezTo>
                    <a:cubicBezTo>
                      <a:pt x="14509" y="361"/>
                      <a:pt x="14549" y="414"/>
                      <a:pt x="14542" y="432"/>
                    </a:cubicBezTo>
                    <a:cubicBezTo>
                      <a:pt x="14516" y="506"/>
                      <a:pt x="14489" y="430"/>
                      <a:pt x="14461" y="429"/>
                    </a:cubicBezTo>
                    <a:cubicBezTo>
                      <a:pt x="14403" y="426"/>
                      <a:pt x="14342" y="432"/>
                      <a:pt x="14285" y="447"/>
                    </a:cubicBezTo>
                    <a:cubicBezTo>
                      <a:pt x="14260" y="453"/>
                      <a:pt x="14243" y="487"/>
                      <a:pt x="14223" y="508"/>
                    </a:cubicBezTo>
                    <a:cubicBezTo>
                      <a:pt x="14241" y="517"/>
                      <a:pt x="14258" y="528"/>
                      <a:pt x="14277" y="535"/>
                    </a:cubicBezTo>
                    <a:cubicBezTo>
                      <a:pt x="14455" y="600"/>
                      <a:pt x="14648" y="627"/>
                      <a:pt x="14819" y="714"/>
                    </a:cubicBezTo>
                    <a:cubicBezTo>
                      <a:pt x="14845" y="727"/>
                      <a:pt x="14897" y="699"/>
                      <a:pt x="14936" y="690"/>
                    </a:cubicBezTo>
                    <a:cubicBezTo>
                      <a:pt x="14973" y="682"/>
                      <a:pt x="15011" y="674"/>
                      <a:pt x="15048" y="666"/>
                    </a:cubicBezTo>
                    <a:cubicBezTo>
                      <a:pt x="15035" y="694"/>
                      <a:pt x="15003" y="737"/>
                      <a:pt x="15013" y="749"/>
                    </a:cubicBezTo>
                    <a:cubicBezTo>
                      <a:pt x="15045" y="785"/>
                      <a:pt x="15094" y="835"/>
                      <a:pt x="15134" y="834"/>
                    </a:cubicBezTo>
                    <a:cubicBezTo>
                      <a:pt x="15296" y="829"/>
                      <a:pt x="15385" y="1045"/>
                      <a:pt x="15568" y="953"/>
                    </a:cubicBezTo>
                    <a:cubicBezTo>
                      <a:pt x="15596" y="939"/>
                      <a:pt x="15619" y="913"/>
                      <a:pt x="15637" y="889"/>
                    </a:cubicBezTo>
                    <a:cubicBezTo>
                      <a:pt x="15682" y="829"/>
                      <a:pt x="15710" y="856"/>
                      <a:pt x="15756" y="892"/>
                    </a:cubicBezTo>
                    <a:cubicBezTo>
                      <a:pt x="15817" y="942"/>
                      <a:pt x="15891" y="978"/>
                      <a:pt x="15960" y="1020"/>
                    </a:cubicBezTo>
                    <a:cubicBezTo>
                      <a:pt x="15985" y="1036"/>
                      <a:pt x="16011" y="1051"/>
                      <a:pt x="16037" y="1066"/>
                    </a:cubicBezTo>
                    <a:cubicBezTo>
                      <a:pt x="15994" y="1091"/>
                      <a:pt x="15926" y="1146"/>
                      <a:pt x="15911" y="1137"/>
                    </a:cubicBezTo>
                    <a:cubicBezTo>
                      <a:pt x="15837" y="1085"/>
                      <a:pt x="15758" y="1072"/>
                      <a:pt x="15673" y="1082"/>
                    </a:cubicBezTo>
                    <a:cubicBezTo>
                      <a:pt x="15647" y="1085"/>
                      <a:pt x="15624" y="1104"/>
                      <a:pt x="15600" y="1116"/>
                    </a:cubicBezTo>
                    <a:cubicBezTo>
                      <a:pt x="15629" y="1124"/>
                      <a:pt x="15676" y="1126"/>
                      <a:pt x="15684" y="1143"/>
                    </a:cubicBezTo>
                    <a:cubicBezTo>
                      <a:pt x="15757" y="1292"/>
                      <a:pt x="15863" y="1313"/>
                      <a:pt x="16001" y="1220"/>
                    </a:cubicBezTo>
                    <a:cubicBezTo>
                      <a:pt x="16061" y="1179"/>
                      <a:pt x="16098" y="1208"/>
                      <a:pt x="16136" y="1248"/>
                    </a:cubicBezTo>
                    <a:cubicBezTo>
                      <a:pt x="16152" y="1234"/>
                      <a:pt x="16179" y="1221"/>
                      <a:pt x="16183" y="1205"/>
                    </a:cubicBezTo>
                    <a:cubicBezTo>
                      <a:pt x="16191" y="1159"/>
                      <a:pt x="16190" y="1139"/>
                      <a:pt x="16253" y="1170"/>
                    </a:cubicBezTo>
                    <a:cubicBezTo>
                      <a:pt x="16358" y="1221"/>
                      <a:pt x="16449" y="1276"/>
                      <a:pt x="16514" y="1370"/>
                    </a:cubicBezTo>
                    <a:cubicBezTo>
                      <a:pt x="16563" y="1441"/>
                      <a:pt x="16621" y="1547"/>
                      <a:pt x="16689" y="1557"/>
                    </a:cubicBezTo>
                    <a:cubicBezTo>
                      <a:pt x="16836" y="1578"/>
                      <a:pt x="16825" y="1695"/>
                      <a:pt x="16885" y="1765"/>
                    </a:cubicBezTo>
                    <a:cubicBezTo>
                      <a:pt x="16941" y="1830"/>
                      <a:pt x="16903" y="1872"/>
                      <a:pt x="16813" y="1870"/>
                    </a:cubicBezTo>
                    <a:cubicBezTo>
                      <a:pt x="16744" y="1869"/>
                      <a:pt x="16670" y="1863"/>
                      <a:pt x="16763" y="1954"/>
                    </a:cubicBezTo>
                    <a:cubicBezTo>
                      <a:pt x="16827" y="2016"/>
                      <a:pt x="16872" y="2094"/>
                      <a:pt x="16928" y="2163"/>
                    </a:cubicBezTo>
                    <a:cubicBezTo>
                      <a:pt x="16987" y="2235"/>
                      <a:pt x="17079" y="2255"/>
                      <a:pt x="17151" y="2221"/>
                    </a:cubicBezTo>
                    <a:cubicBezTo>
                      <a:pt x="17193" y="2201"/>
                      <a:pt x="17126" y="2113"/>
                      <a:pt x="17220" y="2131"/>
                    </a:cubicBezTo>
                    <a:cubicBezTo>
                      <a:pt x="17194" y="2197"/>
                      <a:pt x="17337" y="2237"/>
                      <a:pt x="17244" y="2326"/>
                    </a:cubicBezTo>
                    <a:cubicBezTo>
                      <a:pt x="17203" y="2365"/>
                      <a:pt x="17217" y="2439"/>
                      <a:pt x="17326" y="2373"/>
                    </a:cubicBezTo>
                    <a:cubicBezTo>
                      <a:pt x="17368" y="2348"/>
                      <a:pt x="17470" y="2409"/>
                      <a:pt x="17544" y="2433"/>
                    </a:cubicBezTo>
                    <a:cubicBezTo>
                      <a:pt x="17544" y="2433"/>
                      <a:pt x="17540" y="2467"/>
                      <a:pt x="17530" y="2473"/>
                    </a:cubicBezTo>
                    <a:cubicBezTo>
                      <a:pt x="17502" y="2490"/>
                      <a:pt x="17469" y="2512"/>
                      <a:pt x="17438" y="2513"/>
                    </a:cubicBezTo>
                    <a:cubicBezTo>
                      <a:pt x="17401" y="2513"/>
                      <a:pt x="17364" y="2493"/>
                      <a:pt x="17326" y="2481"/>
                    </a:cubicBezTo>
                    <a:cubicBezTo>
                      <a:pt x="17339" y="2520"/>
                      <a:pt x="17346" y="2561"/>
                      <a:pt x="17366" y="2596"/>
                    </a:cubicBezTo>
                    <a:cubicBezTo>
                      <a:pt x="17390" y="2638"/>
                      <a:pt x="17419" y="2681"/>
                      <a:pt x="17458" y="2712"/>
                    </a:cubicBezTo>
                    <a:cubicBezTo>
                      <a:pt x="17495" y="2742"/>
                      <a:pt x="17584" y="2778"/>
                      <a:pt x="17585" y="2775"/>
                    </a:cubicBezTo>
                    <a:cubicBezTo>
                      <a:pt x="17651" y="2674"/>
                      <a:pt x="17708" y="2795"/>
                      <a:pt x="17764" y="2778"/>
                    </a:cubicBezTo>
                    <a:cubicBezTo>
                      <a:pt x="17787" y="2772"/>
                      <a:pt x="17821" y="2742"/>
                      <a:pt x="17819" y="2726"/>
                    </a:cubicBezTo>
                    <a:cubicBezTo>
                      <a:pt x="17815" y="2680"/>
                      <a:pt x="17781" y="2634"/>
                      <a:pt x="17785" y="2590"/>
                    </a:cubicBezTo>
                    <a:cubicBezTo>
                      <a:pt x="17788" y="2553"/>
                      <a:pt x="17819" y="2509"/>
                      <a:pt x="17852" y="2486"/>
                    </a:cubicBezTo>
                    <a:cubicBezTo>
                      <a:pt x="17870" y="2475"/>
                      <a:pt x="17935" y="2496"/>
                      <a:pt x="17950" y="2519"/>
                    </a:cubicBezTo>
                    <a:cubicBezTo>
                      <a:pt x="17993" y="2581"/>
                      <a:pt x="18013" y="2657"/>
                      <a:pt x="18055" y="2720"/>
                    </a:cubicBezTo>
                    <a:cubicBezTo>
                      <a:pt x="18148" y="2857"/>
                      <a:pt x="18151" y="2855"/>
                      <a:pt x="18057" y="3045"/>
                    </a:cubicBezTo>
                    <a:cubicBezTo>
                      <a:pt x="18074" y="3107"/>
                      <a:pt x="18037" y="3084"/>
                      <a:pt x="18021" y="3052"/>
                    </a:cubicBezTo>
                    <a:cubicBezTo>
                      <a:pt x="17935" y="2883"/>
                      <a:pt x="17937" y="2894"/>
                      <a:pt x="17714" y="2886"/>
                    </a:cubicBezTo>
                    <a:cubicBezTo>
                      <a:pt x="17616" y="2883"/>
                      <a:pt x="17499" y="2884"/>
                      <a:pt x="17416" y="2801"/>
                    </a:cubicBezTo>
                    <a:cubicBezTo>
                      <a:pt x="17389" y="2774"/>
                      <a:pt x="17341" y="2764"/>
                      <a:pt x="17303" y="2746"/>
                    </a:cubicBezTo>
                    <a:cubicBezTo>
                      <a:pt x="17307" y="2793"/>
                      <a:pt x="17293" y="2857"/>
                      <a:pt x="17321" y="2884"/>
                    </a:cubicBezTo>
                    <a:cubicBezTo>
                      <a:pt x="17370" y="2935"/>
                      <a:pt x="17350" y="3047"/>
                      <a:pt x="17475" y="3039"/>
                    </a:cubicBezTo>
                    <a:cubicBezTo>
                      <a:pt x="17491" y="3038"/>
                      <a:pt x="17540" y="3122"/>
                      <a:pt x="17528" y="3138"/>
                    </a:cubicBezTo>
                    <a:cubicBezTo>
                      <a:pt x="17423" y="3281"/>
                      <a:pt x="17590" y="3312"/>
                      <a:pt x="17650" y="3364"/>
                    </a:cubicBezTo>
                    <a:cubicBezTo>
                      <a:pt x="17680" y="3390"/>
                      <a:pt x="17791" y="3336"/>
                      <a:pt x="17865" y="3317"/>
                    </a:cubicBezTo>
                    <a:cubicBezTo>
                      <a:pt x="17857" y="3296"/>
                      <a:pt x="17857" y="3266"/>
                      <a:pt x="17841" y="3255"/>
                    </a:cubicBezTo>
                    <a:cubicBezTo>
                      <a:pt x="17810" y="3233"/>
                      <a:pt x="17771" y="3213"/>
                      <a:pt x="17733" y="3207"/>
                    </a:cubicBezTo>
                    <a:cubicBezTo>
                      <a:pt x="17681" y="3200"/>
                      <a:pt x="17615" y="3212"/>
                      <a:pt x="17630" y="3136"/>
                    </a:cubicBezTo>
                    <a:cubicBezTo>
                      <a:pt x="17635" y="3114"/>
                      <a:pt x="17686" y="3094"/>
                      <a:pt x="17720" y="3085"/>
                    </a:cubicBezTo>
                    <a:cubicBezTo>
                      <a:pt x="17809" y="3060"/>
                      <a:pt x="17860" y="3079"/>
                      <a:pt x="17925" y="3147"/>
                    </a:cubicBezTo>
                    <a:cubicBezTo>
                      <a:pt x="17946" y="3169"/>
                      <a:pt x="17970" y="3190"/>
                      <a:pt x="17998" y="3203"/>
                    </a:cubicBezTo>
                    <a:cubicBezTo>
                      <a:pt x="18013" y="3211"/>
                      <a:pt x="18042" y="3207"/>
                      <a:pt x="18058" y="3197"/>
                    </a:cubicBezTo>
                    <a:cubicBezTo>
                      <a:pt x="18072" y="3188"/>
                      <a:pt x="18077" y="3165"/>
                      <a:pt x="18058" y="3045"/>
                    </a:cubicBezTo>
                    <a:cubicBezTo>
                      <a:pt x="18053" y="2983"/>
                      <a:pt x="18088" y="3000"/>
                      <a:pt x="18118" y="3024"/>
                    </a:cubicBezTo>
                    <a:cubicBezTo>
                      <a:pt x="18164" y="3061"/>
                      <a:pt x="18207" y="3103"/>
                      <a:pt x="18251" y="3143"/>
                    </a:cubicBezTo>
                    <a:cubicBezTo>
                      <a:pt x="18284" y="3103"/>
                      <a:pt x="18316" y="3063"/>
                      <a:pt x="18348" y="3023"/>
                    </a:cubicBezTo>
                    <a:cubicBezTo>
                      <a:pt x="18370" y="3043"/>
                      <a:pt x="18392" y="3064"/>
                      <a:pt x="18413" y="3084"/>
                    </a:cubicBezTo>
                    <a:cubicBezTo>
                      <a:pt x="18413" y="3114"/>
                      <a:pt x="18414" y="3144"/>
                      <a:pt x="18413" y="3174"/>
                    </a:cubicBezTo>
                    <a:cubicBezTo>
                      <a:pt x="18413" y="3249"/>
                      <a:pt x="18394" y="3324"/>
                      <a:pt x="18521" y="3341"/>
                    </a:cubicBezTo>
                    <a:cubicBezTo>
                      <a:pt x="18585" y="3350"/>
                      <a:pt x="18637" y="3415"/>
                      <a:pt x="18699" y="3447"/>
                    </a:cubicBezTo>
                    <a:cubicBezTo>
                      <a:pt x="18770" y="3485"/>
                      <a:pt x="18697" y="3500"/>
                      <a:pt x="18692" y="3527"/>
                    </a:cubicBezTo>
                    <a:cubicBezTo>
                      <a:pt x="18687" y="3559"/>
                      <a:pt x="18701" y="3595"/>
                      <a:pt x="18707" y="3629"/>
                    </a:cubicBezTo>
                    <a:cubicBezTo>
                      <a:pt x="18730" y="3608"/>
                      <a:pt x="18762" y="3592"/>
                      <a:pt x="18773" y="3567"/>
                    </a:cubicBezTo>
                    <a:cubicBezTo>
                      <a:pt x="18791" y="3524"/>
                      <a:pt x="18794" y="3476"/>
                      <a:pt x="18807" y="3430"/>
                    </a:cubicBezTo>
                    <a:cubicBezTo>
                      <a:pt x="18817" y="3395"/>
                      <a:pt x="18831" y="3361"/>
                      <a:pt x="18843" y="3327"/>
                    </a:cubicBezTo>
                    <a:cubicBezTo>
                      <a:pt x="18887" y="3349"/>
                      <a:pt x="18936" y="3365"/>
                      <a:pt x="18975" y="3394"/>
                    </a:cubicBezTo>
                    <a:cubicBezTo>
                      <a:pt x="19029" y="3434"/>
                      <a:pt x="19009" y="3479"/>
                      <a:pt x="18963" y="3516"/>
                    </a:cubicBezTo>
                    <a:cubicBezTo>
                      <a:pt x="18905" y="3562"/>
                      <a:pt x="18850" y="3609"/>
                      <a:pt x="18872" y="3704"/>
                    </a:cubicBezTo>
                    <a:cubicBezTo>
                      <a:pt x="18872" y="3709"/>
                      <a:pt x="18872" y="3700"/>
                      <a:pt x="18872" y="3691"/>
                    </a:cubicBezTo>
                    <a:cubicBezTo>
                      <a:pt x="18855" y="3696"/>
                      <a:pt x="18836" y="3699"/>
                      <a:pt x="18823" y="3709"/>
                    </a:cubicBezTo>
                    <a:cubicBezTo>
                      <a:pt x="18819" y="3712"/>
                      <a:pt x="18829" y="3733"/>
                      <a:pt x="18833" y="3746"/>
                    </a:cubicBezTo>
                    <a:cubicBezTo>
                      <a:pt x="18846" y="3737"/>
                      <a:pt x="18859" y="3727"/>
                      <a:pt x="18872" y="3704"/>
                    </a:cubicBezTo>
                    <a:cubicBezTo>
                      <a:pt x="19007" y="3691"/>
                      <a:pt x="19123" y="3794"/>
                      <a:pt x="19265" y="3751"/>
                    </a:cubicBezTo>
                    <a:cubicBezTo>
                      <a:pt x="19126" y="3852"/>
                      <a:pt x="19126" y="3850"/>
                      <a:pt x="18996" y="3836"/>
                    </a:cubicBezTo>
                    <a:cubicBezTo>
                      <a:pt x="18981" y="3834"/>
                      <a:pt x="18965" y="3830"/>
                      <a:pt x="18950" y="3832"/>
                    </a:cubicBezTo>
                    <a:cubicBezTo>
                      <a:pt x="18945" y="3833"/>
                      <a:pt x="18937" y="3848"/>
                      <a:pt x="18939" y="3856"/>
                    </a:cubicBezTo>
                    <a:cubicBezTo>
                      <a:pt x="18949" y="3922"/>
                      <a:pt x="18947" y="3994"/>
                      <a:pt x="18978" y="4051"/>
                    </a:cubicBezTo>
                    <a:cubicBezTo>
                      <a:pt x="18989" y="4072"/>
                      <a:pt x="19080" y="4054"/>
                      <a:pt x="19135" y="4054"/>
                    </a:cubicBezTo>
                    <a:cubicBezTo>
                      <a:pt x="19120" y="4098"/>
                      <a:pt x="19116" y="4149"/>
                      <a:pt x="19089" y="4184"/>
                    </a:cubicBezTo>
                    <a:cubicBezTo>
                      <a:pt x="19018" y="4278"/>
                      <a:pt x="19115" y="4310"/>
                      <a:pt x="19162" y="4346"/>
                    </a:cubicBezTo>
                    <a:cubicBezTo>
                      <a:pt x="19201" y="4377"/>
                      <a:pt x="19257" y="4368"/>
                      <a:pt x="19270" y="4296"/>
                    </a:cubicBezTo>
                    <a:cubicBezTo>
                      <a:pt x="19274" y="4272"/>
                      <a:pt x="19321" y="4256"/>
                      <a:pt x="19349" y="4236"/>
                    </a:cubicBezTo>
                    <a:cubicBezTo>
                      <a:pt x="19365" y="4277"/>
                      <a:pt x="19381" y="4317"/>
                      <a:pt x="19397" y="4431"/>
                    </a:cubicBezTo>
                    <a:cubicBezTo>
                      <a:pt x="19397" y="4455"/>
                      <a:pt x="19401" y="4434"/>
                      <a:pt x="19396" y="4416"/>
                    </a:cubicBezTo>
                    <a:cubicBezTo>
                      <a:pt x="19390" y="4396"/>
                      <a:pt x="19376" y="4377"/>
                      <a:pt x="19366" y="4358"/>
                    </a:cubicBezTo>
                    <a:cubicBezTo>
                      <a:pt x="19351" y="4371"/>
                      <a:pt x="19336" y="4385"/>
                      <a:pt x="19321" y="4398"/>
                    </a:cubicBezTo>
                    <a:cubicBezTo>
                      <a:pt x="19306" y="4412"/>
                      <a:pt x="19278" y="4425"/>
                      <a:pt x="19278" y="4439"/>
                    </a:cubicBezTo>
                    <a:cubicBezTo>
                      <a:pt x="19280" y="4492"/>
                      <a:pt x="19288" y="4545"/>
                      <a:pt x="19298" y="4598"/>
                    </a:cubicBezTo>
                    <a:cubicBezTo>
                      <a:pt x="19299" y="4602"/>
                      <a:pt x="19351" y="4607"/>
                      <a:pt x="19355" y="4600"/>
                    </a:cubicBezTo>
                    <a:cubicBezTo>
                      <a:pt x="19377" y="4561"/>
                      <a:pt x="19391" y="4519"/>
                      <a:pt x="19397" y="4431"/>
                    </a:cubicBezTo>
                    <a:cubicBezTo>
                      <a:pt x="19407" y="4358"/>
                      <a:pt x="19420" y="4355"/>
                      <a:pt x="19429" y="4359"/>
                    </a:cubicBezTo>
                    <a:cubicBezTo>
                      <a:pt x="19474" y="4377"/>
                      <a:pt x="19518" y="4397"/>
                      <a:pt x="19563" y="4417"/>
                    </a:cubicBezTo>
                    <a:cubicBezTo>
                      <a:pt x="19568" y="4362"/>
                      <a:pt x="19581" y="4307"/>
                      <a:pt x="19575" y="4254"/>
                    </a:cubicBezTo>
                    <a:cubicBezTo>
                      <a:pt x="19573" y="4231"/>
                      <a:pt x="19535" y="4209"/>
                      <a:pt x="19510" y="4190"/>
                    </a:cubicBezTo>
                    <a:cubicBezTo>
                      <a:pt x="19447" y="4143"/>
                      <a:pt x="19445" y="4100"/>
                      <a:pt x="19503" y="4042"/>
                    </a:cubicBezTo>
                    <a:cubicBezTo>
                      <a:pt x="19526" y="4019"/>
                      <a:pt x="19520" y="3970"/>
                      <a:pt x="19528" y="3933"/>
                    </a:cubicBezTo>
                    <a:cubicBezTo>
                      <a:pt x="19605" y="3913"/>
                      <a:pt x="19682" y="3893"/>
                      <a:pt x="19758" y="3869"/>
                    </a:cubicBezTo>
                    <a:cubicBezTo>
                      <a:pt x="19763" y="3867"/>
                      <a:pt x="19756" y="3829"/>
                      <a:pt x="19753" y="3808"/>
                    </a:cubicBezTo>
                    <a:cubicBezTo>
                      <a:pt x="19751" y="3794"/>
                      <a:pt x="19738" y="3770"/>
                      <a:pt x="19743" y="3767"/>
                    </a:cubicBezTo>
                    <a:cubicBezTo>
                      <a:pt x="19820" y="3718"/>
                      <a:pt x="19860" y="3780"/>
                      <a:pt x="19895" y="3823"/>
                    </a:cubicBezTo>
                    <a:cubicBezTo>
                      <a:pt x="19913" y="3845"/>
                      <a:pt x="19911" y="3913"/>
                      <a:pt x="19897" y="3919"/>
                    </a:cubicBezTo>
                    <a:cubicBezTo>
                      <a:pt x="19843" y="3942"/>
                      <a:pt x="19797" y="3942"/>
                      <a:pt x="19778" y="4023"/>
                    </a:cubicBezTo>
                    <a:cubicBezTo>
                      <a:pt x="19766" y="4074"/>
                      <a:pt x="19734" y="4108"/>
                      <a:pt x="19783" y="4152"/>
                    </a:cubicBezTo>
                    <a:cubicBezTo>
                      <a:pt x="19765" y="4160"/>
                      <a:pt x="19745" y="4166"/>
                      <a:pt x="19730" y="4177"/>
                    </a:cubicBezTo>
                    <a:cubicBezTo>
                      <a:pt x="19638" y="4240"/>
                      <a:pt x="19631" y="4256"/>
                      <a:pt x="19724" y="4293"/>
                    </a:cubicBezTo>
                    <a:cubicBezTo>
                      <a:pt x="19793" y="4320"/>
                      <a:pt x="19804" y="4387"/>
                      <a:pt x="19779" y="4391"/>
                    </a:cubicBezTo>
                    <a:cubicBezTo>
                      <a:pt x="19621" y="4419"/>
                      <a:pt x="19669" y="4527"/>
                      <a:pt x="19656" y="4615"/>
                    </a:cubicBezTo>
                    <a:cubicBezTo>
                      <a:pt x="19654" y="4632"/>
                      <a:pt x="19615" y="4646"/>
                      <a:pt x="19548" y="4662"/>
                    </a:cubicBezTo>
                    <a:cubicBezTo>
                      <a:pt x="19553" y="4662"/>
                      <a:pt x="19573" y="4662"/>
                      <a:pt x="19593" y="4662"/>
                    </a:cubicBezTo>
                    <a:cubicBezTo>
                      <a:pt x="19565" y="4625"/>
                      <a:pt x="19537" y="4589"/>
                      <a:pt x="19509" y="4553"/>
                    </a:cubicBezTo>
                    <a:cubicBezTo>
                      <a:pt x="19493" y="4567"/>
                      <a:pt x="19463" y="4584"/>
                      <a:pt x="19466" y="4594"/>
                    </a:cubicBezTo>
                    <a:cubicBezTo>
                      <a:pt x="19473" y="4623"/>
                      <a:pt x="19495" y="4647"/>
                      <a:pt x="19549" y="4661"/>
                    </a:cubicBezTo>
                    <a:cubicBezTo>
                      <a:pt x="19658" y="4732"/>
                      <a:pt x="19641" y="4886"/>
                      <a:pt x="19816" y="4847"/>
                    </a:cubicBezTo>
                    <a:cubicBezTo>
                      <a:pt x="19823" y="4845"/>
                      <a:pt x="19856" y="4892"/>
                      <a:pt x="19853" y="4914"/>
                    </a:cubicBezTo>
                    <a:cubicBezTo>
                      <a:pt x="19844" y="4988"/>
                      <a:pt x="19814" y="4947"/>
                      <a:pt x="19777" y="4926"/>
                    </a:cubicBezTo>
                    <a:cubicBezTo>
                      <a:pt x="19744" y="4908"/>
                      <a:pt x="19697" y="4907"/>
                      <a:pt x="19656" y="4905"/>
                    </a:cubicBezTo>
                    <a:cubicBezTo>
                      <a:pt x="19638" y="4905"/>
                      <a:pt x="19603" y="4924"/>
                      <a:pt x="19603" y="4927"/>
                    </a:cubicBezTo>
                    <a:cubicBezTo>
                      <a:pt x="19626" y="4997"/>
                      <a:pt x="19635" y="5081"/>
                      <a:pt x="19684" y="5129"/>
                    </a:cubicBezTo>
                    <a:cubicBezTo>
                      <a:pt x="19719" y="5163"/>
                      <a:pt x="19826" y="5196"/>
                      <a:pt x="19856" y="5086"/>
                    </a:cubicBezTo>
                    <a:cubicBezTo>
                      <a:pt x="19861" y="5068"/>
                      <a:pt x="19871" y="5052"/>
                      <a:pt x="19879" y="5034"/>
                    </a:cubicBezTo>
                    <a:cubicBezTo>
                      <a:pt x="19893" y="5043"/>
                      <a:pt x="19917" y="5051"/>
                      <a:pt x="19919" y="5062"/>
                    </a:cubicBezTo>
                    <a:cubicBezTo>
                      <a:pt x="19925" y="5091"/>
                      <a:pt x="19924" y="5122"/>
                      <a:pt x="19921" y="5152"/>
                    </a:cubicBezTo>
                    <a:cubicBezTo>
                      <a:pt x="19914" y="5210"/>
                      <a:pt x="19925" y="5292"/>
                      <a:pt x="19890" y="5318"/>
                    </a:cubicBezTo>
                    <a:cubicBezTo>
                      <a:pt x="19823" y="5367"/>
                      <a:pt x="19787" y="5278"/>
                      <a:pt x="19735" y="5250"/>
                    </a:cubicBezTo>
                    <a:cubicBezTo>
                      <a:pt x="19648" y="5203"/>
                      <a:pt x="19549" y="5172"/>
                      <a:pt x="19468" y="5118"/>
                    </a:cubicBezTo>
                    <a:cubicBezTo>
                      <a:pt x="19389" y="5065"/>
                      <a:pt x="19378" y="5139"/>
                      <a:pt x="19354" y="5163"/>
                    </a:cubicBezTo>
                    <a:cubicBezTo>
                      <a:pt x="19337" y="5181"/>
                      <a:pt x="19356" y="5229"/>
                      <a:pt x="19359" y="5263"/>
                    </a:cubicBezTo>
                    <a:cubicBezTo>
                      <a:pt x="19473" y="5241"/>
                      <a:pt x="19445" y="5382"/>
                      <a:pt x="19494" y="5382"/>
                    </a:cubicBezTo>
                    <a:cubicBezTo>
                      <a:pt x="19585" y="5382"/>
                      <a:pt x="19654" y="5446"/>
                      <a:pt x="19728" y="5445"/>
                    </a:cubicBezTo>
                    <a:cubicBezTo>
                      <a:pt x="19939" y="5442"/>
                      <a:pt x="20129" y="5464"/>
                      <a:pt x="20276" y="5621"/>
                    </a:cubicBezTo>
                    <a:cubicBezTo>
                      <a:pt x="20282" y="5629"/>
                      <a:pt x="20334" y="5600"/>
                      <a:pt x="20365" y="5588"/>
                    </a:cubicBezTo>
                    <a:cubicBezTo>
                      <a:pt x="20360" y="5623"/>
                      <a:pt x="20355" y="5657"/>
                      <a:pt x="20349" y="5692"/>
                    </a:cubicBezTo>
                    <a:cubicBezTo>
                      <a:pt x="20338" y="5758"/>
                      <a:pt x="20306" y="5829"/>
                      <a:pt x="20322" y="5890"/>
                    </a:cubicBezTo>
                    <a:cubicBezTo>
                      <a:pt x="20333" y="5933"/>
                      <a:pt x="20408" y="5962"/>
                      <a:pt x="20455" y="5996"/>
                    </a:cubicBezTo>
                    <a:cubicBezTo>
                      <a:pt x="20471" y="6008"/>
                      <a:pt x="20507" y="6019"/>
                      <a:pt x="20506" y="6023"/>
                    </a:cubicBezTo>
                    <a:cubicBezTo>
                      <a:pt x="20454" y="6212"/>
                      <a:pt x="20699" y="6328"/>
                      <a:pt x="20645" y="6519"/>
                    </a:cubicBezTo>
                    <a:cubicBezTo>
                      <a:pt x="20633" y="6561"/>
                      <a:pt x="20656" y="6614"/>
                      <a:pt x="20671" y="6659"/>
                    </a:cubicBezTo>
                    <a:cubicBezTo>
                      <a:pt x="20724" y="6820"/>
                      <a:pt x="20728" y="6862"/>
                      <a:pt x="20709" y="7050"/>
                    </a:cubicBezTo>
                    <a:cubicBezTo>
                      <a:pt x="20702" y="7110"/>
                      <a:pt x="20716" y="7172"/>
                      <a:pt x="20706" y="7231"/>
                    </a:cubicBezTo>
                    <a:cubicBezTo>
                      <a:pt x="20684" y="7349"/>
                      <a:pt x="20750" y="7424"/>
                      <a:pt x="20840" y="7483"/>
                    </a:cubicBezTo>
                    <a:cubicBezTo>
                      <a:pt x="21033" y="7608"/>
                      <a:pt x="21160" y="7765"/>
                      <a:pt x="21166" y="7990"/>
                    </a:cubicBezTo>
                    <a:cubicBezTo>
                      <a:pt x="21167" y="8000"/>
                      <a:pt x="21163" y="8012"/>
                      <a:pt x="21167" y="8021"/>
                    </a:cubicBezTo>
                    <a:cubicBezTo>
                      <a:pt x="21252" y="8251"/>
                      <a:pt x="21254" y="8558"/>
                      <a:pt x="21184" y="8806"/>
                    </a:cubicBezTo>
                    <a:cubicBezTo>
                      <a:pt x="21170" y="8856"/>
                      <a:pt x="21182" y="8918"/>
                      <a:pt x="21200" y="8969"/>
                    </a:cubicBezTo>
                    <a:cubicBezTo>
                      <a:pt x="21229" y="9048"/>
                      <a:pt x="21264" y="9130"/>
                      <a:pt x="21317" y="9196"/>
                    </a:cubicBezTo>
                    <a:cubicBezTo>
                      <a:pt x="21363" y="9253"/>
                      <a:pt x="21364" y="9282"/>
                      <a:pt x="21327" y="9348"/>
                    </a:cubicBezTo>
                    <a:cubicBezTo>
                      <a:pt x="21294" y="9407"/>
                      <a:pt x="21294" y="9507"/>
                      <a:pt x="21327" y="9567"/>
                    </a:cubicBezTo>
                    <a:cubicBezTo>
                      <a:pt x="21404" y="9708"/>
                      <a:pt x="21386" y="9795"/>
                      <a:pt x="21225" y="9861"/>
                    </a:cubicBezTo>
                    <a:cubicBezTo>
                      <a:pt x="21163" y="9886"/>
                      <a:pt x="21138" y="9942"/>
                      <a:pt x="21200" y="10006"/>
                    </a:cubicBezTo>
                    <a:cubicBezTo>
                      <a:pt x="21276" y="10085"/>
                      <a:pt x="21352" y="10140"/>
                      <a:pt x="21476" y="10127"/>
                    </a:cubicBezTo>
                    <a:cubicBezTo>
                      <a:pt x="21541" y="10120"/>
                      <a:pt x="21593" y="10225"/>
                      <a:pt x="21557" y="10276"/>
                    </a:cubicBezTo>
                    <a:cubicBezTo>
                      <a:pt x="21540" y="10300"/>
                      <a:pt x="21515" y="10323"/>
                      <a:pt x="21488" y="10340"/>
                    </a:cubicBezTo>
                    <a:cubicBezTo>
                      <a:pt x="21314" y="10447"/>
                      <a:pt x="21272" y="10600"/>
                      <a:pt x="21296" y="10783"/>
                    </a:cubicBezTo>
                    <a:cubicBezTo>
                      <a:pt x="21315" y="10927"/>
                      <a:pt x="21275" y="11070"/>
                      <a:pt x="21356" y="11216"/>
                    </a:cubicBezTo>
                    <a:cubicBezTo>
                      <a:pt x="21420" y="11331"/>
                      <a:pt x="21353" y="11473"/>
                      <a:pt x="21413" y="11617"/>
                    </a:cubicBezTo>
                    <a:cubicBezTo>
                      <a:pt x="21478" y="11776"/>
                      <a:pt x="21459" y="11988"/>
                      <a:pt x="21202" y="12070"/>
                    </a:cubicBezTo>
                    <a:cubicBezTo>
                      <a:pt x="21139" y="12090"/>
                      <a:pt x="21087" y="12153"/>
                      <a:pt x="21098" y="12239"/>
                    </a:cubicBezTo>
                    <a:cubicBezTo>
                      <a:pt x="21109" y="12329"/>
                      <a:pt x="21086" y="12424"/>
                      <a:pt x="21104" y="12512"/>
                    </a:cubicBezTo>
                    <a:cubicBezTo>
                      <a:pt x="21141" y="12694"/>
                      <a:pt x="21186" y="12875"/>
                      <a:pt x="21166" y="13063"/>
                    </a:cubicBezTo>
                    <a:cubicBezTo>
                      <a:pt x="21265" y="13148"/>
                      <a:pt x="21202" y="13221"/>
                      <a:pt x="21181" y="13319"/>
                    </a:cubicBezTo>
                    <a:cubicBezTo>
                      <a:pt x="21152" y="13448"/>
                      <a:pt x="21095" y="13498"/>
                      <a:pt x="20982" y="13545"/>
                    </a:cubicBezTo>
                    <a:cubicBezTo>
                      <a:pt x="20873" y="13592"/>
                      <a:pt x="20732" y="13630"/>
                      <a:pt x="20774" y="13792"/>
                    </a:cubicBezTo>
                    <a:cubicBezTo>
                      <a:pt x="20636" y="13901"/>
                      <a:pt x="20602" y="14007"/>
                      <a:pt x="20698" y="14176"/>
                    </a:cubicBezTo>
                    <a:cubicBezTo>
                      <a:pt x="20764" y="14293"/>
                      <a:pt x="20671" y="14462"/>
                      <a:pt x="20761" y="14596"/>
                    </a:cubicBezTo>
                    <a:cubicBezTo>
                      <a:pt x="20671" y="14710"/>
                      <a:pt x="20739" y="14914"/>
                      <a:pt x="20512" y="14954"/>
                    </a:cubicBezTo>
                    <a:cubicBezTo>
                      <a:pt x="20446" y="14965"/>
                      <a:pt x="20375" y="15011"/>
                      <a:pt x="20334" y="15060"/>
                    </a:cubicBezTo>
                    <a:cubicBezTo>
                      <a:pt x="20286" y="15117"/>
                      <a:pt x="20282" y="15205"/>
                      <a:pt x="20234" y="15262"/>
                    </a:cubicBezTo>
                    <a:cubicBezTo>
                      <a:pt x="20155" y="15357"/>
                      <a:pt x="20119" y="15212"/>
                      <a:pt x="20043" y="15219"/>
                    </a:cubicBezTo>
                    <a:cubicBezTo>
                      <a:pt x="19962" y="15226"/>
                      <a:pt x="19877" y="15205"/>
                      <a:pt x="19794" y="15195"/>
                    </a:cubicBezTo>
                    <a:cubicBezTo>
                      <a:pt x="19711" y="15185"/>
                      <a:pt x="19629" y="15167"/>
                      <a:pt x="19547" y="15165"/>
                    </a:cubicBezTo>
                    <a:cubicBezTo>
                      <a:pt x="19520" y="15164"/>
                      <a:pt x="19464" y="15209"/>
                      <a:pt x="19468" y="15223"/>
                    </a:cubicBezTo>
                    <a:cubicBezTo>
                      <a:pt x="19497" y="15329"/>
                      <a:pt x="19397" y="15404"/>
                      <a:pt x="19395" y="15502"/>
                    </a:cubicBezTo>
                    <a:cubicBezTo>
                      <a:pt x="19395" y="15530"/>
                      <a:pt x="19355" y="15585"/>
                      <a:pt x="19340" y="15583"/>
                    </a:cubicBezTo>
                    <a:cubicBezTo>
                      <a:pt x="19215" y="15565"/>
                      <a:pt x="19184" y="15616"/>
                      <a:pt x="19200" y="15719"/>
                    </a:cubicBezTo>
                    <a:cubicBezTo>
                      <a:pt x="19207" y="15759"/>
                      <a:pt x="19194" y="15802"/>
                      <a:pt x="19202" y="15840"/>
                    </a:cubicBezTo>
                    <a:cubicBezTo>
                      <a:pt x="19243" y="16029"/>
                      <a:pt x="19319" y="16223"/>
                      <a:pt x="19070" y="16347"/>
                    </a:cubicBezTo>
                    <a:cubicBezTo>
                      <a:pt x="19075" y="16529"/>
                      <a:pt x="18935" y="16660"/>
                      <a:pt x="18883" y="16820"/>
                    </a:cubicBezTo>
                    <a:cubicBezTo>
                      <a:pt x="18854" y="16907"/>
                      <a:pt x="18797" y="16951"/>
                      <a:pt x="18745" y="17010"/>
                    </a:cubicBezTo>
                    <a:cubicBezTo>
                      <a:pt x="18734" y="17022"/>
                      <a:pt x="18715" y="17026"/>
                      <a:pt x="18699" y="17033"/>
                    </a:cubicBezTo>
                    <a:cubicBezTo>
                      <a:pt x="18692" y="17016"/>
                      <a:pt x="18681" y="16999"/>
                      <a:pt x="18678" y="16981"/>
                    </a:cubicBezTo>
                    <a:cubicBezTo>
                      <a:pt x="18674" y="16961"/>
                      <a:pt x="18674" y="16939"/>
                      <a:pt x="18678" y="16920"/>
                    </a:cubicBezTo>
                    <a:cubicBezTo>
                      <a:pt x="18694" y="16852"/>
                      <a:pt x="18668" y="16793"/>
                      <a:pt x="18605" y="16768"/>
                    </a:cubicBezTo>
                    <a:cubicBezTo>
                      <a:pt x="18514" y="16731"/>
                      <a:pt x="18501" y="16834"/>
                      <a:pt x="18446" y="16866"/>
                    </a:cubicBezTo>
                    <a:cubicBezTo>
                      <a:pt x="18426" y="16878"/>
                      <a:pt x="18419" y="16916"/>
                      <a:pt x="18416" y="16944"/>
                    </a:cubicBezTo>
                    <a:cubicBezTo>
                      <a:pt x="18408" y="17033"/>
                      <a:pt x="18414" y="17123"/>
                      <a:pt x="18396" y="17210"/>
                    </a:cubicBezTo>
                    <a:cubicBezTo>
                      <a:pt x="18377" y="17295"/>
                      <a:pt x="18200" y="17250"/>
                      <a:pt x="18217" y="17378"/>
                    </a:cubicBezTo>
                    <a:cubicBezTo>
                      <a:pt x="18137" y="17370"/>
                      <a:pt x="18048" y="17352"/>
                      <a:pt x="18023" y="17455"/>
                    </a:cubicBezTo>
                    <a:cubicBezTo>
                      <a:pt x="17996" y="17567"/>
                      <a:pt x="17975" y="17680"/>
                      <a:pt x="17958" y="17794"/>
                    </a:cubicBezTo>
                    <a:cubicBezTo>
                      <a:pt x="17950" y="17843"/>
                      <a:pt x="17963" y="17901"/>
                      <a:pt x="17881" y="17892"/>
                    </a:cubicBezTo>
                    <a:cubicBezTo>
                      <a:pt x="17795" y="17883"/>
                      <a:pt x="17833" y="17818"/>
                      <a:pt x="17826" y="17775"/>
                    </a:cubicBezTo>
                    <a:cubicBezTo>
                      <a:pt x="17822" y="17745"/>
                      <a:pt x="17828" y="17714"/>
                      <a:pt x="17823" y="17684"/>
                    </a:cubicBezTo>
                    <a:cubicBezTo>
                      <a:pt x="17822" y="17680"/>
                      <a:pt x="17770" y="17674"/>
                      <a:pt x="17761" y="17684"/>
                    </a:cubicBezTo>
                    <a:cubicBezTo>
                      <a:pt x="17734" y="17711"/>
                      <a:pt x="17718" y="17748"/>
                      <a:pt x="17694" y="17778"/>
                    </a:cubicBezTo>
                    <a:cubicBezTo>
                      <a:pt x="17664" y="17818"/>
                      <a:pt x="17630" y="17855"/>
                      <a:pt x="17597" y="17893"/>
                    </a:cubicBezTo>
                    <a:cubicBezTo>
                      <a:pt x="17550" y="17818"/>
                      <a:pt x="17469" y="17834"/>
                      <a:pt x="17396" y="17829"/>
                    </a:cubicBezTo>
                    <a:cubicBezTo>
                      <a:pt x="17402" y="17773"/>
                      <a:pt x="17407" y="17717"/>
                      <a:pt x="17412" y="17661"/>
                    </a:cubicBezTo>
                    <a:cubicBezTo>
                      <a:pt x="17353" y="17668"/>
                      <a:pt x="17300" y="17773"/>
                      <a:pt x="17238" y="17672"/>
                    </a:cubicBezTo>
                    <a:cubicBezTo>
                      <a:pt x="17224" y="17649"/>
                      <a:pt x="17249" y="17603"/>
                      <a:pt x="17233" y="17584"/>
                    </a:cubicBezTo>
                    <a:cubicBezTo>
                      <a:pt x="17198" y="17540"/>
                      <a:pt x="17148" y="17506"/>
                      <a:pt x="17105" y="17468"/>
                    </a:cubicBezTo>
                    <a:cubicBezTo>
                      <a:pt x="17088" y="17320"/>
                      <a:pt x="17121" y="17179"/>
                      <a:pt x="17168" y="17038"/>
                    </a:cubicBezTo>
                    <a:cubicBezTo>
                      <a:pt x="17178" y="17006"/>
                      <a:pt x="17153" y="16965"/>
                      <a:pt x="17144" y="16928"/>
                    </a:cubicBezTo>
                    <a:cubicBezTo>
                      <a:pt x="17109" y="16961"/>
                      <a:pt x="17057" y="16989"/>
                      <a:pt x="17043" y="17029"/>
                    </a:cubicBezTo>
                    <a:cubicBezTo>
                      <a:pt x="17010" y="17118"/>
                      <a:pt x="16999" y="17214"/>
                      <a:pt x="16973" y="17305"/>
                    </a:cubicBezTo>
                    <a:cubicBezTo>
                      <a:pt x="16958" y="17359"/>
                      <a:pt x="16932" y="17410"/>
                      <a:pt x="16908" y="17462"/>
                    </a:cubicBezTo>
                    <a:cubicBezTo>
                      <a:pt x="16898" y="17483"/>
                      <a:pt x="16881" y="17501"/>
                      <a:pt x="16867" y="17520"/>
                    </a:cubicBezTo>
                    <a:cubicBezTo>
                      <a:pt x="16859" y="17493"/>
                      <a:pt x="16855" y="17464"/>
                      <a:pt x="16842" y="17439"/>
                    </a:cubicBezTo>
                    <a:cubicBezTo>
                      <a:pt x="16836" y="17428"/>
                      <a:pt x="16802" y="17417"/>
                      <a:pt x="16799" y="17420"/>
                    </a:cubicBezTo>
                    <a:cubicBezTo>
                      <a:pt x="16773" y="17450"/>
                      <a:pt x="16752" y="17482"/>
                      <a:pt x="16728" y="17513"/>
                    </a:cubicBezTo>
                    <a:cubicBezTo>
                      <a:pt x="16669" y="17445"/>
                      <a:pt x="16655" y="17474"/>
                      <a:pt x="16645" y="17542"/>
                    </a:cubicBezTo>
                    <a:cubicBezTo>
                      <a:pt x="16621" y="17712"/>
                      <a:pt x="16493" y="17857"/>
                      <a:pt x="16512" y="18038"/>
                    </a:cubicBezTo>
                    <a:cubicBezTo>
                      <a:pt x="16513" y="18048"/>
                      <a:pt x="16462" y="18074"/>
                      <a:pt x="16438" y="18071"/>
                    </a:cubicBezTo>
                    <a:cubicBezTo>
                      <a:pt x="16418" y="18069"/>
                      <a:pt x="16390" y="18037"/>
                      <a:pt x="16386" y="18016"/>
                    </a:cubicBezTo>
                    <a:cubicBezTo>
                      <a:pt x="16373" y="17938"/>
                      <a:pt x="16369" y="17860"/>
                      <a:pt x="16362" y="17782"/>
                    </a:cubicBezTo>
                    <a:cubicBezTo>
                      <a:pt x="16324" y="17851"/>
                      <a:pt x="16288" y="17922"/>
                      <a:pt x="16246" y="17989"/>
                    </a:cubicBezTo>
                    <a:cubicBezTo>
                      <a:pt x="16170" y="18111"/>
                      <a:pt x="16039" y="18069"/>
                      <a:pt x="15925" y="18075"/>
                    </a:cubicBezTo>
                    <a:cubicBezTo>
                      <a:pt x="15908" y="18055"/>
                      <a:pt x="15892" y="18019"/>
                      <a:pt x="15873" y="18017"/>
                    </a:cubicBezTo>
                    <a:cubicBezTo>
                      <a:pt x="15735" y="18004"/>
                      <a:pt x="15687" y="18029"/>
                      <a:pt x="15494" y="18132"/>
                    </a:cubicBezTo>
                    <a:cubicBezTo>
                      <a:pt x="15418" y="18173"/>
                      <a:pt x="15318" y="18175"/>
                      <a:pt x="15229" y="18197"/>
                    </a:cubicBezTo>
                    <a:cubicBezTo>
                      <a:pt x="15170" y="18211"/>
                      <a:pt x="15104" y="18217"/>
                      <a:pt x="15056" y="18247"/>
                    </a:cubicBezTo>
                    <a:cubicBezTo>
                      <a:pt x="14978" y="18297"/>
                      <a:pt x="14907" y="18358"/>
                      <a:pt x="15036" y="18440"/>
                    </a:cubicBezTo>
                    <a:cubicBezTo>
                      <a:pt x="15073" y="18463"/>
                      <a:pt x="15087" y="18519"/>
                      <a:pt x="15106" y="18563"/>
                    </a:cubicBezTo>
                    <a:cubicBezTo>
                      <a:pt x="15113" y="18579"/>
                      <a:pt x="15101" y="18602"/>
                      <a:pt x="15099" y="18621"/>
                    </a:cubicBezTo>
                    <a:cubicBezTo>
                      <a:pt x="14980" y="18589"/>
                      <a:pt x="14932" y="18694"/>
                      <a:pt x="14850" y="18724"/>
                    </a:cubicBezTo>
                    <a:cubicBezTo>
                      <a:pt x="14808" y="18739"/>
                      <a:pt x="14763" y="18669"/>
                      <a:pt x="14736" y="18780"/>
                    </a:cubicBezTo>
                    <a:cubicBezTo>
                      <a:pt x="14702" y="18922"/>
                      <a:pt x="14596" y="19052"/>
                      <a:pt x="14405" y="19043"/>
                    </a:cubicBezTo>
                    <a:cubicBezTo>
                      <a:pt x="14282" y="19038"/>
                      <a:pt x="14244" y="19130"/>
                      <a:pt x="14174" y="19185"/>
                    </a:cubicBezTo>
                    <a:cubicBezTo>
                      <a:pt x="14158" y="19198"/>
                      <a:pt x="14153" y="19243"/>
                      <a:pt x="14164" y="19264"/>
                    </a:cubicBezTo>
                    <a:cubicBezTo>
                      <a:pt x="14255" y="19426"/>
                      <a:pt x="14274" y="19576"/>
                      <a:pt x="14121" y="19720"/>
                    </a:cubicBezTo>
                    <a:cubicBezTo>
                      <a:pt x="14091" y="19749"/>
                      <a:pt x="14090" y="19812"/>
                      <a:pt x="14092" y="19858"/>
                    </a:cubicBezTo>
                    <a:cubicBezTo>
                      <a:pt x="14096" y="19966"/>
                      <a:pt x="14084" y="20054"/>
                      <a:pt x="13943" y="20080"/>
                    </a:cubicBezTo>
                    <a:cubicBezTo>
                      <a:pt x="13858" y="20095"/>
                      <a:pt x="13930" y="20125"/>
                      <a:pt x="13940" y="20154"/>
                    </a:cubicBezTo>
                    <a:cubicBezTo>
                      <a:pt x="13955" y="20199"/>
                      <a:pt x="13953" y="20250"/>
                      <a:pt x="13959" y="20298"/>
                    </a:cubicBezTo>
                    <a:cubicBezTo>
                      <a:pt x="13967" y="20364"/>
                      <a:pt x="13933" y="20395"/>
                      <a:pt x="13867" y="20380"/>
                    </a:cubicBezTo>
                    <a:cubicBezTo>
                      <a:pt x="13770" y="20359"/>
                      <a:pt x="13704" y="20410"/>
                      <a:pt x="13629" y="20442"/>
                    </a:cubicBezTo>
                    <a:close/>
                    <a:moveTo>
                      <a:pt x="4134" y="16206"/>
                    </a:moveTo>
                    <a:cubicBezTo>
                      <a:pt x="4157" y="16190"/>
                      <a:pt x="4175" y="16178"/>
                      <a:pt x="4193" y="16165"/>
                    </a:cubicBezTo>
                    <a:cubicBezTo>
                      <a:pt x="4178" y="16155"/>
                      <a:pt x="4163" y="16134"/>
                      <a:pt x="4148" y="16135"/>
                    </a:cubicBezTo>
                    <a:cubicBezTo>
                      <a:pt x="4121" y="16136"/>
                      <a:pt x="4094" y="16150"/>
                      <a:pt x="4068" y="16158"/>
                    </a:cubicBezTo>
                    <a:cubicBezTo>
                      <a:pt x="4087" y="16172"/>
                      <a:pt x="4107" y="16186"/>
                      <a:pt x="4351" y="16230"/>
                    </a:cubicBezTo>
                    <a:cubicBezTo>
                      <a:pt x="4300" y="16211"/>
                      <a:pt x="4278" y="16199"/>
                      <a:pt x="4254" y="16194"/>
                    </a:cubicBezTo>
                    <a:cubicBezTo>
                      <a:pt x="4235" y="16190"/>
                      <a:pt x="4214" y="16194"/>
                      <a:pt x="4193" y="16194"/>
                    </a:cubicBezTo>
                    <a:cubicBezTo>
                      <a:pt x="4208" y="16214"/>
                      <a:pt x="4220" y="16245"/>
                      <a:pt x="4240" y="16251"/>
                    </a:cubicBezTo>
                    <a:cubicBezTo>
                      <a:pt x="4262" y="16258"/>
                      <a:pt x="4293" y="16243"/>
                      <a:pt x="4134" y="16206"/>
                    </a:cubicBezTo>
                    <a:close/>
                    <a:moveTo>
                      <a:pt x="16381" y="2599"/>
                    </a:moveTo>
                    <a:cubicBezTo>
                      <a:pt x="16381" y="2578"/>
                      <a:pt x="16381" y="2558"/>
                      <a:pt x="16381" y="2538"/>
                    </a:cubicBezTo>
                    <a:cubicBezTo>
                      <a:pt x="16414" y="2538"/>
                      <a:pt x="16466" y="2526"/>
                      <a:pt x="16476" y="2540"/>
                    </a:cubicBezTo>
                    <a:cubicBezTo>
                      <a:pt x="16534" y="2617"/>
                      <a:pt x="16590" y="2588"/>
                      <a:pt x="16615" y="2530"/>
                    </a:cubicBezTo>
                    <a:cubicBezTo>
                      <a:pt x="16654" y="2437"/>
                      <a:pt x="16559" y="2494"/>
                      <a:pt x="16528" y="2478"/>
                    </a:cubicBezTo>
                    <a:cubicBezTo>
                      <a:pt x="16504" y="2464"/>
                      <a:pt x="16475" y="2456"/>
                      <a:pt x="16449" y="2445"/>
                    </a:cubicBezTo>
                    <a:cubicBezTo>
                      <a:pt x="16468" y="2424"/>
                      <a:pt x="16507" y="2398"/>
                      <a:pt x="16502" y="2382"/>
                    </a:cubicBezTo>
                    <a:cubicBezTo>
                      <a:pt x="16496" y="2357"/>
                      <a:pt x="16459" y="2339"/>
                      <a:pt x="16438" y="2316"/>
                    </a:cubicBezTo>
                    <a:cubicBezTo>
                      <a:pt x="16421" y="2297"/>
                      <a:pt x="16409" y="2274"/>
                      <a:pt x="16396" y="2251"/>
                    </a:cubicBezTo>
                    <a:cubicBezTo>
                      <a:pt x="16395" y="2250"/>
                      <a:pt x="16411" y="2236"/>
                      <a:pt x="16420" y="2235"/>
                    </a:cubicBezTo>
                    <a:cubicBezTo>
                      <a:pt x="16441" y="2232"/>
                      <a:pt x="16462" y="2232"/>
                      <a:pt x="16484" y="2231"/>
                    </a:cubicBezTo>
                    <a:cubicBezTo>
                      <a:pt x="16479" y="2212"/>
                      <a:pt x="16481" y="2184"/>
                      <a:pt x="16468" y="2175"/>
                    </a:cubicBezTo>
                    <a:cubicBezTo>
                      <a:pt x="16253" y="2036"/>
                      <a:pt x="16253" y="2037"/>
                      <a:pt x="16103" y="1763"/>
                    </a:cubicBezTo>
                    <a:cubicBezTo>
                      <a:pt x="16084" y="1730"/>
                      <a:pt x="16074" y="1692"/>
                      <a:pt x="16053" y="1661"/>
                    </a:cubicBezTo>
                    <a:cubicBezTo>
                      <a:pt x="16019" y="1612"/>
                      <a:pt x="15889" y="1610"/>
                      <a:pt x="15863" y="1661"/>
                    </a:cubicBezTo>
                    <a:cubicBezTo>
                      <a:pt x="15853" y="1681"/>
                      <a:pt x="15882" y="1717"/>
                      <a:pt x="15894" y="1745"/>
                    </a:cubicBezTo>
                    <a:cubicBezTo>
                      <a:pt x="15851" y="1747"/>
                      <a:pt x="15791" y="1765"/>
                      <a:pt x="15768" y="1746"/>
                    </a:cubicBezTo>
                    <a:cubicBezTo>
                      <a:pt x="15700" y="1689"/>
                      <a:pt x="15594" y="1649"/>
                      <a:pt x="15598" y="1545"/>
                    </a:cubicBezTo>
                    <a:cubicBezTo>
                      <a:pt x="15601" y="1464"/>
                      <a:pt x="15553" y="1467"/>
                      <a:pt x="15491" y="1439"/>
                    </a:cubicBezTo>
                    <a:cubicBezTo>
                      <a:pt x="15368" y="1383"/>
                      <a:pt x="15243" y="1403"/>
                      <a:pt x="15122" y="1381"/>
                    </a:cubicBezTo>
                    <a:cubicBezTo>
                      <a:pt x="14995" y="1359"/>
                      <a:pt x="14867" y="1316"/>
                      <a:pt x="14752" y="1261"/>
                    </a:cubicBezTo>
                    <a:cubicBezTo>
                      <a:pt x="14564" y="1172"/>
                      <a:pt x="14359" y="1163"/>
                      <a:pt x="14162" y="1116"/>
                    </a:cubicBezTo>
                    <a:cubicBezTo>
                      <a:pt x="13960" y="1068"/>
                      <a:pt x="13763" y="1007"/>
                      <a:pt x="13550" y="1020"/>
                    </a:cubicBezTo>
                    <a:cubicBezTo>
                      <a:pt x="13275" y="1037"/>
                      <a:pt x="12997" y="986"/>
                      <a:pt x="12725" y="1078"/>
                    </a:cubicBezTo>
                    <a:cubicBezTo>
                      <a:pt x="12641" y="1106"/>
                      <a:pt x="12533" y="1060"/>
                      <a:pt x="12465" y="1157"/>
                    </a:cubicBezTo>
                    <a:cubicBezTo>
                      <a:pt x="12406" y="1240"/>
                      <a:pt x="12294" y="1173"/>
                      <a:pt x="12228" y="1208"/>
                    </a:cubicBezTo>
                    <a:cubicBezTo>
                      <a:pt x="12155" y="1246"/>
                      <a:pt x="12108" y="1325"/>
                      <a:pt x="12050" y="1385"/>
                    </a:cubicBezTo>
                    <a:lnTo>
                      <a:pt x="11703" y="1622"/>
                    </a:lnTo>
                    <a:cubicBezTo>
                      <a:pt x="11693" y="1657"/>
                      <a:pt x="11682" y="1691"/>
                      <a:pt x="11671" y="1726"/>
                    </a:cubicBezTo>
                    <a:cubicBezTo>
                      <a:pt x="11711" y="1733"/>
                      <a:pt x="11754" y="1752"/>
                      <a:pt x="11791" y="1746"/>
                    </a:cubicBezTo>
                    <a:cubicBezTo>
                      <a:pt x="11828" y="1740"/>
                      <a:pt x="11860" y="1707"/>
                      <a:pt x="11895" y="1687"/>
                    </a:cubicBezTo>
                    <a:cubicBezTo>
                      <a:pt x="12133" y="1552"/>
                      <a:pt x="12366" y="1407"/>
                      <a:pt x="12671" y="1442"/>
                    </a:cubicBezTo>
                    <a:cubicBezTo>
                      <a:pt x="12743" y="1451"/>
                      <a:pt x="12830" y="1392"/>
                      <a:pt x="12894" y="1410"/>
                    </a:cubicBezTo>
                    <a:cubicBezTo>
                      <a:pt x="12979" y="1434"/>
                      <a:pt x="13047" y="1506"/>
                      <a:pt x="13125" y="1553"/>
                    </a:cubicBezTo>
                    <a:cubicBezTo>
                      <a:pt x="13166" y="1579"/>
                      <a:pt x="13212" y="1605"/>
                      <a:pt x="13260" y="1615"/>
                    </a:cubicBezTo>
                    <a:cubicBezTo>
                      <a:pt x="13292" y="1622"/>
                      <a:pt x="13362" y="1604"/>
                      <a:pt x="13363" y="1593"/>
                    </a:cubicBezTo>
                    <a:cubicBezTo>
                      <a:pt x="13373" y="1476"/>
                      <a:pt x="13420" y="1487"/>
                      <a:pt x="13507" y="1540"/>
                    </a:cubicBezTo>
                    <a:cubicBezTo>
                      <a:pt x="13573" y="1580"/>
                      <a:pt x="13659" y="1630"/>
                      <a:pt x="13728" y="1622"/>
                    </a:cubicBezTo>
                    <a:cubicBezTo>
                      <a:pt x="13944" y="1598"/>
                      <a:pt x="14106" y="1703"/>
                      <a:pt x="14284" y="1776"/>
                    </a:cubicBezTo>
                    <a:cubicBezTo>
                      <a:pt x="14422" y="1833"/>
                      <a:pt x="14541" y="1950"/>
                      <a:pt x="14706" y="1928"/>
                    </a:cubicBezTo>
                    <a:cubicBezTo>
                      <a:pt x="14853" y="1909"/>
                      <a:pt x="14965" y="1992"/>
                      <a:pt x="14990" y="2080"/>
                    </a:cubicBezTo>
                    <a:cubicBezTo>
                      <a:pt x="15031" y="2227"/>
                      <a:pt x="15162" y="2270"/>
                      <a:pt x="15259" y="2285"/>
                    </a:cubicBezTo>
                    <a:cubicBezTo>
                      <a:pt x="15432" y="2312"/>
                      <a:pt x="15543" y="2399"/>
                      <a:pt x="15656" y="2502"/>
                    </a:cubicBezTo>
                    <a:cubicBezTo>
                      <a:pt x="15773" y="2608"/>
                      <a:pt x="15779" y="2613"/>
                      <a:pt x="15904" y="2521"/>
                    </a:cubicBezTo>
                    <a:cubicBezTo>
                      <a:pt x="15985" y="2462"/>
                      <a:pt x="16050" y="2466"/>
                      <a:pt x="16131" y="2514"/>
                    </a:cubicBezTo>
                    <a:cubicBezTo>
                      <a:pt x="16163" y="2534"/>
                      <a:pt x="16210" y="2531"/>
                      <a:pt x="16251" y="2538"/>
                    </a:cubicBezTo>
                    <a:cubicBezTo>
                      <a:pt x="16256" y="2628"/>
                      <a:pt x="16332" y="2589"/>
                      <a:pt x="16382" y="2789"/>
                    </a:cubicBezTo>
                    <a:cubicBezTo>
                      <a:pt x="16386" y="2800"/>
                      <a:pt x="16402" y="2852"/>
                      <a:pt x="16424" y="2901"/>
                    </a:cubicBezTo>
                    <a:cubicBezTo>
                      <a:pt x="16426" y="2907"/>
                      <a:pt x="16469" y="2908"/>
                      <a:pt x="16482" y="2899"/>
                    </a:cubicBezTo>
                    <a:cubicBezTo>
                      <a:pt x="16576" y="2826"/>
                      <a:pt x="16457" y="2788"/>
                      <a:pt x="16448" y="2731"/>
                    </a:cubicBezTo>
                    <a:cubicBezTo>
                      <a:pt x="16444" y="2703"/>
                      <a:pt x="16451" y="2672"/>
                      <a:pt x="16446" y="2644"/>
                    </a:cubicBezTo>
                    <a:cubicBezTo>
                      <a:pt x="16443" y="2628"/>
                      <a:pt x="16425" y="2614"/>
                      <a:pt x="16414" y="2599"/>
                    </a:cubicBezTo>
                    <a:cubicBezTo>
                      <a:pt x="16403" y="2618"/>
                      <a:pt x="16387" y="2637"/>
                      <a:pt x="16383" y="2658"/>
                    </a:cubicBezTo>
                    <a:cubicBezTo>
                      <a:pt x="16377" y="2686"/>
                      <a:pt x="16381" y="2716"/>
                      <a:pt x="16381" y="2599"/>
                    </a:cubicBezTo>
                    <a:close/>
                    <a:moveTo>
                      <a:pt x="6226" y="18247"/>
                    </a:moveTo>
                    <a:cubicBezTo>
                      <a:pt x="6257" y="18268"/>
                      <a:pt x="6289" y="18280"/>
                      <a:pt x="6288" y="18289"/>
                    </a:cubicBezTo>
                    <a:cubicBezTo>
                      <a:pt x="6268" y="18437"/>
                      <a:pt x="6391" y="18357"/>
                      <a:pt x="6451" y="18379"/>
                    </a:cubicBezTo>
                    <a:cubicBezTo>
                      <a:pt x="6489" y="18393"/>
                      <a:pt x="6505" y="18472"/>
                      <a:pt x="6568" y="18398"/>
                    </a:cubicBezTo>
                    <a:cubicBezTo>
                      <a:pt x="6613" y="18345"/>
                      <a:pt x="6633" y="18314"/>
                      <a:pt x="6583" y="18249"/>
                    </a:cubicBezTo>
                    <a:cubicBezTo>
                      <a:pt x="6536" y="18189"/>
                      <a:pt x="6530" y="18104"/>
                      <a:pt x="6411" y="18133"/>
                    </a:cubicBezTo>
                    <a:cubicBezTo>
                      <a:pt x="6351" y="18148"/>
                      <a:pt x="6279" y="18148"/>
                      <a:pt x="6284" y="18051"/>
                    </a:cubicBezTo>
                    <a:cubicBezTo>
                      <a:pt x="6284" y="18040"/>
                      <a:pt x="6196" y="18016"/>
                      <a:pt x="6150" y="18019"/>
                    </a:cubicBezTo>
                    <a:cubicBezTo>
                      <a:pt x="6129" y="18020"/>
                      <a:pt x="6104" y="18069"/>
                      <a:pt x="6095" y="18100"/>
                    </a:cubicBezTo>
                    <a:cubicBezTo>
                      <a:pt x="6082" y="18145"/>
                      <a:pt x="6084" y="18195"/>
                      <a:pt x="6076" y="18242"/>
                    </a:cubicBezTo>
                    <a:cubicBezTo>
                      <a:pt x="6072" y="18264"/>
                      <a:pt x="6058" y="18284"/>
                      <a:pt x="6048" y="18305"/>
                    </a:cubicBezTo>
                    <a:cubicBezTo>
                      <a:pt x="6077" y="18307"/>
                      <a:pt x="6110" y="18316"/>
                      <a:pt x="6135" y="18307"/>
                    </a:cubicBezTo>
                    <a:cubicBezTo>
                      <a:pt x="6170" y="18293"/>
                      <a:pt x="6199" y="18266"/>
                      <a:pt x="6316" y="18421"/>
                    </a:cubicBezTo>
                    <a:cubicBezTo>
                      <a:pt x="6282" y="18395"/>
                      <a:pt x="6271" y="18379"/>
                      <a:pt x="6260" y="18380"/>
                    </a:cubicBezTo>
                    <a:cubicBezTo>
                      <a:pt x="6231" y="18381"/>
                      <a:pt x="6204" y="18388"/>
                      <a:pt x="6175" y="18394"/>
                    </a:cubicBezTo>
                    <a:cubicBezTo>
                      <a:pt x="6179" y="18407"/>
                      <a:pt x="6183" y="18432"/>
                      <a:pt x="6187" y="18432"/>
                    </a:cubicBezTo>
                    <a:cubicBezTo>
                      <a:pt x="6221" y="18432"/>
                      <a:pt x="6257" y="18427"/>
                      <a:pt x="6226" y="18247"/>
                    </a:cubicBezTo>
                    <a:close/>
                    <a:moveTo>
                      <a:pt x="1998" y="6969"/>
                    </a:moveTo>
                    <a:cubicBezTo>
                      <a:pt x="1987" y="6985"/>
                      <a:pt x="1963" y="7006"/>
                      <a:pt x="1967" y="7015"/>
                    </a:cubicBezTo>
                    <a:cubicBezTo>
                      <a:pt x="2052" y="7190"/>
                      <a:pt x="2094" y="7373"/>
                      <a:pt x="2120" y="7562"/>
                    </a:cubicBezTo>
                    <a:cubicBezTo>
                      <a:pt x="2123" y="7586"/>
                      <a:pt x="2177" y="7603"/>
                      <a:pt x="2208" y="7624"/>
                    </a:cubicBezTo>
                    <a:cubicBezTo>
                      <a:pt x="2278" y="7511"/>
                      <a:pt x="2323" y="7693"/>
                      <a:pt x="2388" y="7636"/>
                    </a:cubicBezTo>
                    <a:cubicBezTo>
                      <a:pt x="2402" y="7623"/>
                      <a:pt x="2418" y="7607"/>
                      <a:pt x="2423" y="7591"/>
                    </a:cubicBezTo>
                    <a:cubicBezTo>
                      <a:pt x="2437" y="7545"/>
                      <a:pt x="2457" y="7498"/>
                      <a:pt x="2455" y="7453"/>
                    </a:cubicBezTo>
                    <a:cubicBezTo>
                      <a:pt x="2452" y="7389"/>
                      <a:pt x="2451" y="7329"/>
                      <a:pt x="2489" y="7273"/>
                    </a:cubicBezTo>
                    <a:cubicBezTo>
                      <a:pt x="2494" y="7265"/>
                      <a:pt x="2488" y="7253"/>
                      <a:pt x="2490" y="7243"/>
                    </a:cubicBezTo>
                    <a:cubicBezTo>
                      <a:pt x="2496" y="7185"/>
                      <a:pt x="2484" y="7144"/>
                      <a:pt x="2407" y="7150"/>
                    </a:cubicBezTo>
                    <a:cubicBezTo>
                      <a:pt x="2261" y="7160"/>
                      <a:pt x="2143" y="7108"/>
                      <a:pt x="2044" y="7011"/>
                    </a:cubicBezTo>
                    <a:cubicBezTo>
                      <a:pt x="2030" y="6997"/>
                      <a:pt x="2014" y="6983"/>
                      <a:pt x="1998" y="6969"/>
                    </a:cubicBezTo>
                    <a:close/>
                    <a:moveTo>
                      <a:pt x="7017" y="18358"/>
                    </a:moveTo>
                    <a:cubicBezTo>
                      <a:pt x="7008" y="18304"/>
                      <a:pt x="7006" y="18255"/>
                      <a:pt x="6989" y="18210"/>
                    </a:cubicBezTo>
                    <a:cubicBezTo>
                      <a:pt x="6980" y="18184"/>
                      <a:pt x="6933" y="18144"/>
                      <a:pt x="6924" y="18149"/>
                    </a:cubicBezTo>
                    <a:cubicBezTo>
                      <a:pt x="6845" y="18186"/>
                      <a:pt x="6723" y="18221"/>
                      <a:pt x="6708" y="18278"/>
                    </a:cubicBezTo>
                    <a:cubicBezTo>
                      <a:pt x="6686" y="18358"/>
                      <a:pt x="6801" y="18293"/>
                      <a:pt x="6846" y="18319"/>
                    </a:cubicBezTo>
                    <a:cubicBezTo>
                      <a:pt x="6873" y="18335"/>
                      <a:pt x="6892" y="18361"/>
                      <a:pt x="6916" y="18382"/>
                    </a:cubicBezTo>
                    <a:cubicBezTo>
                      <a:pt x="6938" y="18400"/>
                      <a:pt x="6962" y="18416"/>
                      <a:pt x="6985" y="18433"/>
                    </a:cubicBezTo>
                    <a:cubicBezTo>
                      <a:pt x="6996" y="18407"/>
                      <a:pt x="7007" y="18381"/>
                      <a:pt x="7017" y="18358"/>
                    </a:cubicBezTo>
                    <a:close/>
                    <a:moveTo>
                      <a:pt x="4233" y="15457"/>
                    </a:moveTo>
                    <a:cubicBezTo>
                      <a:pt x="4194" y="15475"/>
                      <a:pt x="4140" y="15499"/>
                      <a:pt x="4087" y="15527"/>
                    </a:cubicBezTo>
                    <a:cubicBezTo>
                      <a:pt x="4061" y="15540"/>
                      <a:pt x="4017" y="15565"/>
                      <a:pt x="4019" y="15573"/>
                    </a:cubicBezTo>
                    <a:cubicBezTo>
                      <a:pt x="4035" y="15617"/>
                      <a:pt x="4054" y="15666"/>
                      <a:pt x="4089" y="15696"/>
                    </a:cubicBezTo>
                    <a:cubicBezTo>
                      <a:pt x="4104" y="15709"/>
                      <a:pt x="4166" y="15691"/>
                      <a:pt x="4196" y="15672"/>
                    </a:cubicBezTo>
                    <a:cubicBezTo>
                      <a:pt x="4240" y="15644"/>
                      <a:pt x="4279" y="15607"/>
                      <a:pt x="4310" y="15566"/>
                    </a:cubicBezTo>
                    <a:cubicBezTo>
                      <a:pt x="4324" y="15547"/>
                      <a:pt x="4318" y="15511"/>
                      <a:pt x="4310" y="15486"/>
                    </a:cubicBezTo>
                    <a:cubicBezTo>
                      <a:pt x="4307" y="15475"/>
                      <a:pt x="4275" y="15472"/>
                      <a:pt x="4233" y="15457"/>
                    </a:cubicBezTo>
                    <a:close/>
                    <a:moveTo>
                      <a:pt x="5631" y="16862"/>
                    </a:moveTo>
                    <a:cubicBezTo>
                      <a:pt x="5578" y="16862"/>
                      <a:pt x="5524" y="16859"/>
                      <a:pt x="5471" y="16864"/>
                    </a:cubicBezTo>
                    <a:cubicBezTo>
                      <a:pt x="5458" y="16865"/>
                      <a:pt x="5443" y="16892"/>
                      <a:pt x="5440" y="16909"/>
                    </a:cubicBezTo>
                    <a:cubicBezTo>
                      <a:pt x="5436" y="16926"/>
                      <a:pt x="5439" y="16954"/>
                      <a:pt x="5451" y="16962"/>
                    </a:cubicBezTo>
                    <a:cubicBezTo>
                      <a:pt x="5524" y="17009"/>
                      <a:pt x="5671" y="16987"/>
                      <a:pt x="5733" y="16919"/>
                    </a:cubicBezTo>
                    <a:cubicBezTo>
                      <a:pt x="5743" y="16909"/>
                      <a:pt x="5733" y="16865"/>
                      <a:pt x="5727" y="16864"/>
                    </a:cubicBezTo>
                    <a:cubicBezTo>
                      <a:pt x="5696" y="16858"/>
                      <a:pt x="5663" y="16861"/>
                      <a:pt x="5631" y="16862"/>
                    </a:cubicBezTo>
                    <a:close/>
                    <a:moveTo>
                      <a:pt x="8442" y="16171"/>
                    </a:moveTo>
                    <a:cubicBezTo>
                      <a:pt x="8435" y="16159"/>
                      <a:pt x="8429" y="16139"/>
                      <a:pt x="8417" y="16134"/>
                    </a:cubicBezTo>
                    <a:cubicBezTo>
                      <a:pt x="8353" y="16111"/>
                      <a:pt x="8288" y="16088"/>
                      <a:pt x="8222" y="16074"/>
                    </a:cubicBezTo>
                    <a:cubicBezTo>
                      <a:pt x="8196" y="16069"/>
                      <a:pt x="8142" y="16082"/>
                      <a:pt x="8140" y="16092"/>
                    </a:cubicBezTo>
                    <a:cubicBezTo>
                      <a:pt x="8136" y="16125"/>
                      <a:pt x="8140" y="16165"/>
                      <a:pt x="8159" y="16191"/>
                    </a:cubicBezTo>
                    <a:cubicBezTo>
                      <a:pt x="8175" y="16213"/>
                      <a:pt x="8218" y="16232"/>
                      <a:pt x="8246" y="16230"/>
                    </a:cubicBezTo>
                    <a:cubicBezTo>
                      <a:pt x="8304" y="16226"/>
                      <a:pt x="8362" y="16207"/>
                      <a:pt x="8419" y="16193"/>
                    </a:cubicBezTo>
                    <a:cubicBezTo>
                      <a:pt x="8428" y="16191"/>
                      <a:pt x="8434" y="16179"/>
                      <a:pt x="8442" y="16171"/>
                    </a:cubicBezTo>
                    <a:close/>
                    <a:moveTo>
                      <a:pt x="9287" y="17893"/>
                    </a:moveTo>
                    <a:cubicBezTo>
                      <a:pt x="9255" y="17893"/>
                      <a:pt x="9222" y="17889"/>
                      <a:pt x="9192" y="17894"/>
                    </a:cubicBezTo>
                    <a:cubicBezTo>
                      <a:pt x="9163" y="17898"/>
                      <a:pt x="9136" y="17912"/>
                      <a:pt x="9109" y="17922"/>
                    </a:cubicBezTo>
                    <a:cubicBezTo>
                      <a:pt x="9130" y="17943"/>
                      <a:pt x="9150" y="17966"/>
                      <a:pt x="9174" y="17984"/>
                    </a:cubicBezTo>
                    <a:cubicBezTo>
                      <a:pt x="9254" y="18046"/>
                      <a:pt x="9326" y="18031"/>
                      <a:pt x="9392" y="17963"/>
                    </a:cubicBezTo>
                    <a:cubicBezTo>
                      <a:pt x="9406" y="17949"/>
                      <a:pt x="9419" y="17935"/>
                      <a:pt x="9433" y="17922"/>
                    </a:cubicBezTo>
                    <a:cubicBezTo>
                      <a:pt x="9416" y="17912"/>
                      <a:pt x="9400" y="17897"/>
                      <a:pt x="9382" y="17895"/>
                    </a:cubicBezTo>
                    <a:cubicBezTo>
                      <a:pt x="9351" y="17890"/>
                      <a:pt x="9319" y="17893"/>
                      <a:pt x="9287" y="17893"/>
                    </a:cubicBezTo>
                    <a:close/>
                    <a:moveTo>
                      <a:pt x="8793" y="19224"/>
                    </a:moveTo>
                    <a:cubicBezTo>
                      <a:pt x="8736" y="19168"/>
                      <a:pt x="8675" y="19109"/>
                      <a:pt x="8613" y="19049"/>
                    </a:cubicBezTo>
                    <a:cubicBezTo>
                      <a:pt x="8603" y="19065"/>
                      <a:pt x="8589" y="19079"/>
                      <a:pt x="8584" y="19096"/>
                    </a:cubicBezTo>
                    <a:cubicBezTo>
                      <a:pt x="8559" y="19186"/>
                      <a:pt x="8617" y="19241"/>
                      <a:pt x="8686" y="19288"/>
                    </a:cubicBezTo>
                    <a:cubicBezTo>
                      <a:pt x="8699" y="19297"/>
                      <a:pt x="8730" y="19295"/>
                      <a:pt x="8746" y="19287"/>
                    </a:cubicBezTo>
                    <a:cubicBezTo>
                      <a:pt x="8762" y="19280"/>
                      <a:pt x="8769" y="19258"/>
                      <a:pt x="8793" y="19224"/>
                    </a:cubicBezTo>
                    <a:close/>
                    <a:moveTo>
                      <a:pt x="3413" y="3864"/>
                    </a:moveTo>
                    <a:cubicBezTo>
                      <a:pt x="3369" y="3889"/>
                      <a:pt x="3344" y="3896"/>
                      <a:pt x="3343" y="3906"/>
                    </a:cubicBezTo>
                    <a:cubicBezTo>
                      <a:pt x="3336" y="3973"/>
                      <a:pt x="3329" y="4045"/>
                      <a:pt x="3408" y="4084"/>
                    </a:cubicBezTo>
                    <a:cubicBezTo>
                      <a:pt x="3425" y="4093"/>
                      <a:pt x="3451" y="4084"/>
                      <a:pt x="3473" y="4084"/>
                    </a:cubicBezTo>
                    <a:cubicBezTo>
                      <a:pt x="3454" y="4014"/>
                      <a:pt x="3435" y="3945"/>
                      <a:pt x="3413" y="3864"/>
                    </a:cubicBezTo>
                    <a:close/>
                    <a:moveTo>
                      <a:pt x="12603" y="19142"/>
                    </a:moveTo>
                    <a:cubicBezTo>
                      <a:pt x="12574" y="19093"/>
                      <a:pt x="12556" y="19048"/>
                      <a:pt x="12546" y="19050"/>
                    </a:cubicBezTo>
                    <a:cubicBezTo>
                      <a:pt x="12490" y="19058"/>
                      <a:pt x="12410" y="19006"/>
                      <a:pt x="12386" y="19094"/>
                    </a:cubicBezTo>
                    <a:cubicBezTo>
                      <a:pt x="12381" y="19115"/>
                      <a:pt x="12407" y="19164"/>
                      <a:pt x="12419" y="19164"/>
                    </a:cubicBezTo>
                    <a:cubicBezTo>
                      <a:pt x="12474" y="19164"/>
                      <a:pt x="12529" y="19152"/>
                      <a:pt x="12603" y="19142"/>
                    </a:cubicBezTo>
                    <a:close/>
                    <a:moveTo>
                      <a:pt x="7754" y="1559"/>
                    </a:moveTo>
                    <a:cubicBezTo>
                      <a:pt x="7634" y="1528"/>
                      <a:pt x="7592" y="1506"/>
                      <a:pt x="7552" y="1509"/>
                    </a:cubicBezTo>
                    <a:cubicBezTo>
                      <a:pt x="7523" y="1512"/>
                      <a:pt x="7476" y="1545"/>
                      <a:pt x="7473" y="1567"/>
                    </a:cubicBezTo>
                    <a:cubicBezTo>
                      <a:pt x="7464" y="1648"/>
                      <a:pt x="7538" y="1627"/>
                      <a:pt x="7585" y="1625"/>
                    </a:cubicBezTo>
                    <a:cubicBezTo>
                      <a:pt x="7616" y="1624"/>
                      <a:pt x="7646" y="1602"/>
                      <a:pt x="7754" y="1559"/>
                    </a:cubicBezTo>
                    <a:close/>
                    <a:moveTo>
                      <a:pt x="19886" y="14626"/>
                    </a:moveTo>
                    <a:cubicBezTo>
                      <a:pt x="19843" y="14595"/>
                      <a:pt x="19817" y="14560"/>
                      <a:pt x="19789" y="14557"/>
                    </a:cubicBezTo>
                    <a:cubicBezTo>
                      <a:pt x="19702" y="14550"/>
                      <a:pt x="19719" y="14617"/>
                      <a:pt x="19726" y="14660"/>
                    </a:cubicBezTo>
                    <a:cubicBezTo>
                      <a:pt x="19731" y="14688"/>
                      <a:pt x="19766" y="14711"/>
                      <a:pt x="19788" y="14737"/>
                    </a:cubicBezTo>
                    <a:cubicBezTo>
                      <a:pt x="19815" y="14706"/>
                      <a:pt x="19843" y="14675"/>
                      <a:pt x="19886" y="14626"/>
                    </a:cubicBezTo>
                    <a:close/>
                    <a:moveTo>
                      <a:pt x="2032" y="7667"/>
                    </a:moveTo>
                    <a:cubicBezTo>
                      <a:pt x="2014" y="7656"/>
                      <a:pt x="1988" y="7634"/>
                      <a:pt x="1983" y="7638"/>
                    </a:cubicBezTo>
                    <a:cubicBezTo>
                      <a:pt x="1931" y="7675"/>
                      <a:pt x="1882" y="7716"/>
                      <a:pt x="1835" y="7757"/>
                    </a:cubicBezTo>
                    <a:cubicBezTo>
                      <a:pt x="1829" y="7761"/>
                      <a:pt x="1829" y="7779"/>
                      <a:pt x="1835" y="7784"/>
                    </a:cubicBezTo>
                    <a:cubicBezTo>
                      <a:pt x="1846" y="7795"/>
                      <a:pt x="1872" y="7811"/>
                      <a:pt x="1875" y="7808"/>
                    </a:cubicBezTo>
                    <a:cubicBezTo>
                      <a:pt x="1929" y="7763"/>
                      <a:pt x="1980" y="7715"/>
                      <a:pt x="2032" y="7667"/>
                    </a:cubicBezTo>
                    <a:close/>
                    <a:moveTo>
                      <a:pt x="16407" y="1352"/>
                    </a:moveTo>
                    <a:cubicBezTo>
                      <a:pt x="16386" y="1344"/>
                      <a:pt x="16360" y="1330"/>
                      <a:pt x="16332" y="1325"/>
                    </a:cubicBezTo>
                    <a:cubicBezTo>
                      <a:pt x="16313" y="1322"/>
                      <a:pt x="16292" y="1329"/>
                      <a:pt x="16273" y="1334"/>
                    </a:cubicBezTo>
                    <a:cubicBezTo>
                      <a:pt x="16264" y="1337"/>
                      <a:pt x="16252" y="1347"/>
                      <a:pt x="16251" y="1354"/>
                    </a:cubicBezTo>
                    <a:cubicBezTo>
                      <a:pt x="16249" y="1394"/>
                      <a:pt x="16247" y="1433"/>
                      <a:pt x="16252" y="1472"/>
                    </a:cubicBezTo>
                    <a:cubicBezTo>
                      <a:pt x="16253" y="1482"/>
                      <a:pt x="16289" y="1498"/>
                      <a:pt x="16290" y="1496"/>
                    </a:cubicBezTo>
                    <a:cubicBezTo>
                      <a:pt x="16322" y="1460"/>
                      <a:pt x="16352" y="1422"/>
                      <a:pt x="16407" y="1352"/>
                    </a:cubicBezTo>
                    <a:close/>
                    <a:moveTo>
                      <a:pt x="13697" y="2063"/>
                    </a:moveTo>
                    <a:cubicBezTo>
                      <a:pt x="13737" y="2032"/>
                      <a:pt x="13781" y="1996"/>
                      <a:pt x="13825" y="1961"/>
                    </a:cubicBezTo>
                    <a:cubicBezTo>
                      <a:pt x="13796" y="1934"/>
                      <a:pt x="13767" y="1906"/>
                      <a:pt x="13737" y="1879"/>
                    </a:cubicBezTo>
                    <a:cubicBezTo>
                      <a:pt x="13701" y="1927"/>
                      <a:pt x="13665" y="1974"/>
                      <a:pt x="13629" y="2022"/>
                    </a:cubicBezTo>
                    <a:cubicBezTo>
                      <a:pt x="13646" y="2032"/>
                      <a:pt x="13662" y="2042"/>
                      <a:pt x="13697" y="2063"/>
                    </a:cubicBezTo>
                    <a:close/>
                    <a:moveTo>
                      <a:pt x="2425" y="15223"/>
                    </a:moveTo>
                    <a:cubicBezTo>
                      <a:pt x="2443" y="15216"/>
                      <a:pt x="2473" y="15212"/>
                      <a:pt x="2477" y="15201"/>
                    </a:cubicBezTo>
                    <a:cubicBezTo>
                      <a:pt x="2485" y="15176"/>
                      <a:pt x="2481" y="15148"/>
                      <a:pt x="2478" y="15122"/>
                    </a:cubicBezTo>
                    <a:cubicBezTo>
                      <a:pt x="2477" y="15114"/>
                      <a:pt x="2464" y="15103"/>
                      <a:pt x="2457" y="15102"/>
                    </a:cubicBezTo>
                    <a:cubicBezTo>
                      <a:pt x="2414" y="15100"/>
                      <a:pt x="2372" y="15099"/>
                      <a:pt x="2330" y="15103"/>
                    </a:cubicBezTo>
                    <a:cubicBezTo>
                      <a:pt x="2319" y="15104"/>
                      <a:pt x="2303" y="15138"/>
                      <a:pt x="2305" y="15139"/>
                    </a:cubicBezTo>
                    <a:cubicBezTo>
                      <a:pt x="2343" y="15168"/>
                      <a:pt x="2384" y="15195"/>
                      <a:pt x="2425" y="15223"/>
                    </a:cubicBezTo>
                    <a:close/>
                    <a:moveTo>
                      <a:pt x="17723" y="3631"/>
                    </a:moveTo>
                    <a:cubicBezTo>
                      <a:pt x="17706" y="3648"/>
                      <a:pt x="17691" y="3659"/>
                      <a:pt x="17693" y="3662"/>
                    </a:cubicBezTo>
                    <a:cubicBezTo>
                      <a:pt x="17721" y="3709"/>
                      <a:pt x="17746" y="3760"/>
                      <a:pt x="17782" y="3801"/>
                    </a:cubicBezTo>
                    <a:cubicBezTo>
                      <a:pt x="17794" y="3814"/>
                      <a:pt x="17837" y="3805"/>
                      <a:pt x="17865" y="3803"/>
                    </a:cubicBezTo>
                    <a:cubicBezTo>
                      <a:pt x="17873" y="3802"/>
                      <a:pt x="17880" y="3790"/>
                      <a:pt x="17887" y="3783"/>
                    </a:cubicBezTo>
                    <a:cubicBezTo>
                      <a:pt x="17832" y="3732"/>
                      <a:pt x="17777" y="3682"/>
                      <a:pt x="17723" y="3631"/>
                    </a:cubicBezTo>
                    <a:close/>
                    <a:moveTo>
                      <a:pt x="9289" y="17433"/>
                    </a:moveTo>
                    <a:cubicBezTo>
                      <a:pt x="9346" y="17386"/>
                      <a:pt x="9390" y="17351"/>
                      <a:pt x="9434" y="17315"/>
                    </a:cubicBezTo>
                    <a:cubicBezTo>
                      <a:pt x="9406" y="17305"/>
                      <a:pt x="9379" y="17288"/>
                      <a:pt x="9351" y="17288"/>
                    </a:cubicBezTo>
                    <a:cubicBezTo>
                      <a:pt x="9304" y="17287"/>
                      <a:pt x="9236" y="17268"/>
                      <a:pt x="9240" y="17347"/>
                    </a:cubicBezTo>
                    <a:cubicBezTo>
                      <a:pt x="9242" y="17369"/>
                      <a:pt x="9265" y="17391"/>
                      <a:pt x="9289" y="17433"/>
                    </a:cubicBezTo>
                    <a:close/>
                    <a:moveTo>
                      <a:pt x="1993" y="6771"/>
                    </a:moveTo>
                    <a:cubicBezTo>
                      <a:pt x="1947" y="6749"/>
                      <a:pt x="1923" y="6728"/>
                      <a:pt x="1899" y="6727"/>
                    </a:cubicBezTo>
                    <a:cubicBezTo>
                      <a:pt x="1812" y="6724"/>
                      <a:pt x="1835" y="6788"/>
                      <a:pt x="1836" y="6831"/>
                    </a:cubicBezTo>
                    <a:cubicBezTo>
                      <a:pt x="1836" y="6856"/>
                      <a:pt x="1855" y="6881"/>
                      <a:pt x="1866" y="6907"/>
                    </a:cubicBezTo>
                    <a:cubicBezTo>
                      <a:pt x="1905" y="6866"/>
                      <a:pt x="1943" y="6824"/>
                      <a:pt x="1993" y="6771"/>
                    </a:cubicBezTo>
                    <a:close/>
                    <a:moveTo>
                      <a:pt x="2392" y="6848"/>
                    </a:moveTo>
                    <a:cubicBezTo>
                      <a:pt x="2404" y="6824"/>
                      <a:pt x="2425" y="6803"/>
                      <a:pt x="2422" y="6785"/>
                    </a:cubicBezTo>
                    <a:cubicBezTo>
                      <a:pt x="2415" y="6747"/>
                      <a:pt x="2396" y="6711"/>
                      <a:pt x="2382" y="6674"/>
                    </a:cubicBezTo>
                    <a:cubicBezTo>
                      <a:pt x="2352" y="6701"/>
                      <a:pt x="2299" y="6729"/>
                      <a:pt x="2299" y="6756"/>
                    </a:cubicBezTo>
                    <a:cubicBezTo>
                      <a:pt x="2299" y="6783"/>
                      <a:pt x="2352" y="6811"/>
                      <a:pt x="2392" y="6848"/>
                    </a:cubicBezTo>
                    <a:close/>
                    <a:moveTo>
                      <a:pt x="16810" y="2890"/>
                    </a:moveTo>
                    <a:cubicBezTo>
                      <a:pt x="16842" y="2842"/>
                      <a:pt x="16874" y="2796"/>
                      <a:pt x="16903" y="2749"/>
                    </a:cubicBezTo>
                    <a:cubicBezTo>
                      <a:pt x="16903" y="2748"/>
                      <a:pt x="16873" y="2725"/>
                      <a:pt x="16855" y="2721"/>
                    </a:cubicBezTo>
                    <a:cubicBezTo>
                      <a:pt x="16836" y="2718"/>
                      <a:pt x="16800" y="2723"/>
                      <a:pt x="16799" y="2731"/>
                    </a:cubicBezTo>
                    <a:cubicBezTo>
                      <a:pt x="16786" y="2776"/>
                      <a:pt x="16780" y="2823"/>
                      <a:pt x="16777" y="2869"/>
                    </a:cubicBezTo>
                    <a:cubicBezTo>
                      <a:pt x="16776" y="2877"/>
                      <a:pt x="16802" y="2886"/>
                      <a:pt x="16810" y="2890"/>
                    </a:cubicBezTo>
                    <a:close/>
                    <a:moveTo>
                      <a:pt x="2571" y="5927"/>
                    </a:moveTo>
                    <a:cubicBezTo>
                      <a:pt x="2606" y="5849"/>
                      <a:pt x="2624" y="5825"/>
                      <a:pt x="2619" y="5818"/>
                    </a:cubicBezTo>
                    <a:cubicBezTo>
                      <a:pt x="2598" y="5793"/>
                      <a:pt x="2568" y="5775"/>
                      <a:pt x="2542" y="5754"/>
                    </a:cubicBezTo>
                    <a:cubicBezTo>
                      <a:pt x="2531" y="5770"/>
                      <a:pt x="2508" y="5790"/>
                      <a:pt x="2511" y="5802"/>
                    </a:cubicBezTo>
                    <a:cubicBezTo>
                      <a:pt x="2521" y="5837"/>
                      <a:pt x="2543" y="5870"/>
                      <a:pt x="2571" y="5927"/>
                    </a:cubicBezTo>
                    <a:close/>
                    <a:moveTo>
                      <a:pt x="19537" y="4805"/>
                    </a:moveTo>
                    <a:cubicBezTo>
                      <a:pt x="19519" y="4766"/>
                      <a:pt x="19512" y="4749"/>
                      <a:pt x="19504" y="4732"/>
                    </a:cubicBezTo>
                    <a:cubicBezTo>
                      <a:pt x="19469" y="4760"/>
                      <a:pt x="19433" y="4788"/>
                      <a:pt x="19398" y="4816"/>
                    </a:cubicBezTo>
                    <a:cubicBezTo>
                      <a:pt x="19414" y="4825"/>
                      <a:pt x="19434" y="4845"/>
                      <a:pt x="19448" y="4842"/>
                    </a:cubicBezTo>
                    <a:cubicBezTo>
                      <a:pt x="19479" y="4835"/>
                      <a:pt x="19508" y="4818"/>
                      <a:pt x="19537" y="4805"/>
                    </a:cubicBezTo>
                    <a:close/>
                    <a:moveTo>
                      <a:pt x="2779" y="4611"/>
                    </a:moveTo>
                    <a:cubicBezTo>
                      <a:pt x="2791" y="4583"/>
                      <a:pt x="2809" y="4556"/>
                      <a:pt x="2815" y="4526"/>
                    </a:cubicBezTo>
                    <a:cubicBezTo>
                      <a:pt x="2818" y="4513"/>
                      <a:pt x="2796" y="4496"/>
                      <a:pt x="2785" y="4480"/>
                    </a:cubicBezTo>
                    <a:cubicBezTo>
                      <a:pt x="2756" y="4514"/>
                      <a:pt x="2727" y="4548"/>
                      <a:pt x="2698" y="4582"/>
                    </a:cubicBezTo>
                    <a:cubicBezTo>
                      <a:pt x="2717" y="4589"/>
                      <a:pt x="2735" y="4595"/>
                      <a:pt x="2779" y="4611"/>
                    </a:cubicBezTo>
                    <a:close/>
                    <a:moveTo>
                      <a:pt x="12978" y="1596"/>
                    </a:moveTo>
                    <a:cubicBezTo>
                      <a:pt x="12939" y="1568"/>
                      <a:pt x="12902" y="1542"/>
                      <a:pt x="12865" y="1516"/>
                    </a:cubicBezTo>
                    <a:cubicBezTo>
                      <a:pt x="12857" y="1532"/>
                      <a:pt x="12839" y="1557"/>
                      <a:pt x="12844" y="1564"/>
                    </a:cubicBezTo>
                    <a:cubicBezTo>
                      <a:pt x="12865" y="1589"/>
                      <a:pt x="12893" y="1610"/>
                      <a:pt x="12922" y="1625"/>
                    </a:cubicBezTo>
                    <a:cubicBezTo>
                      <a:pt x="12931" y="1630"/>
                      <a:pt x="12954" y="1609"/>
                      <a:pt x="12978" y="1596"/>
                    </a:cubicBezTo>
                    <a:close/>
                    <a:moveTo>
                      <a:pt x="17613" y="3628"/>
                    </a:moveTo>
                    <a:cubicBezTo>
                      <a:pt x="17618" y="3595"/>
                      <a:pt x="17626" y="3568"/>
                      <a:pt x="17624" y="3542"/>
                    </a:cubicBezTo>
                    <a:cubicBezTo>
                      <a:pt x="17624" y="3533"/>
                      <a:pt x="17597" y="3526"/>
                      <a:pt x="17583" y="3519"/>
                    </a:cubicBezTo>
                    <a:cubicBezTo>
                      <a:pt x="17575" y="3545"/>
                      <a:pt x="17565" y="3571"/>
                      <a:pt x="17563" y="3598"/>
                    </a:cubicBezTo>
                    <a:cubicBezTo>
                      <a:pt x="17562" y="3605"/>
                      <a:pt x="17589" y="3614"/>
                      <a:pt x="17613" y="3628"/>
                    </a:cubicBezTo>
                    <a:close/>
                    <a:moveTo>
                      <a:pt x="18344" y="3375"/>
                    </a:moveTo>
                    <a:cubicBezTo>
                      <a:pt x="18330" y="3353"/>
                      <a:pt x="18320" y="3328"/>
                      <a:pt x="18312" y="3329"/>
                    </a:cubicBezTo>
                    <a:cubicBezTo>
                      <a:pt x="18283" y="3330"/>
                      <a:pt x="18255" y="3340"/>
                      <a:pt x="18227" y="3347"/>
                    </a:cubicBezTo>
                    <a:cubicBezTo>
                      <a:pt x="18235" y="3361"/>
                      <a:pt x="18242" y="3385"/>
                      <a:pt x="18251" y="3385"/>
                    </a:cubicBezTo>
                    <a:cubicBezTo>
                      <a:pt x="18280" y="3387"/>
                      <a:pt x="18309" y="3380"/>
                      <a:pt x="18344" y="3375"/>
                    </a:cubicBezTo>
                    <a:close/>
                    <a:moveTo>
                      <a:pt x="1647" y="9796"/>
                    </a:moveTo>
                    <a:cubicBezTo>
                      <a:pt x="1621" y="9780"/>
                      <a:pt x="1603" y="9761"/>
                      <a:pt x="1588" y="9763"/>
                    </a:cubicBezTo>
                    <a:cubicBezTo>
                      <a:pt x="1560" y="9765"/>
                      <a:pt x="1534" y="9781"/>
                      <a:pt x="1507" y="9791"/>
                    </a:cubicBezTo>
                    <a:cubicBezTo>
                      <a:pt x="1523" y="9801"/>
                      <a:pt x="1540" y="9819"/>
                      <a:pt x="1556" y="9819"/>
                    </a:cubicBezTo>
                    <a:cubicBezTo>
                      <a:pt x="1584" y="9818"/>
                      <a:pt x="1612" y="9806"/>
                      <a:pt x="1647" y="9796"/>
                    </a:cubicBezTo>
                    <a:close/>
                    <a:moveTo>
                      <a:pt x="1315" y="6900"/>
                    </a:moveTo>
                    <a:cubicBezTo>
                      <a:pt x="1299" y="6878"/>
                      <a:pt x="1288" y="6862"/>
                      <a:pt x="1278" y="6847"/>
                    </a:cubicBezTo>
                    <a:cubicBezTo>
                      <a:pt x="1267" y="6872"/>
                      <a:pt x="1250" y="6897"/>
                      <a:pt x="1247" y="6923"/>
                    </a:cubicBezTo>
                    <a:cubicBezTo>
                      <a:pt x="1246" y="6937"/>
                      <a:pt x="1267" y="6953"/>
                      <a:pt x="1278" y="6968"/>
                    </a:cubicBezTo>
                    <a:cubicBezTo>
                      <a:pt x="1291" y="6944"/>
                      <a:pt x="1304" y="6920"/>
                      <a:pt x="1315" y="6900"/>
                    </a:cubicBezTo>
                    <a:close/>
                    <a:moveTo>
                      <a:pt x="9899" y="19478"/>
                    </a:moveTo>
                    <a:cubicBezTo>
                      <a:pt x="9888" y="19458"/>
                      <a:pt x="9874" y="19434"/>
                      <a:pt x="9861" y="19410"/>
                    </a:cubicBezTo>
                    <a:cubicBezTo>
                      <a:pt x="9851" y="19426"/>
                      <a:pt x="9829" y="19442"/>
                      <a:pt x="9831" y="19456"/>
                    </a:cubicBezTo>
                    <a:cubicBezTo>
                      <a:pt x="9834" y="19482"/>
                      <a:pt x="9851" y="19506"/>
                      <a:pt x="9861" y="19531"/>
                    </a:cubicBezTo>
                    <a:cubicBezTo>
                      <a:pt x="9872" y="19516"/>
                      <a:pt x="9883" y="19501"/>
                      <a:pt x="9899" y="19478"/>
                    </a:cubicBezTo>
                    <a:close/>
                    <a:moveTo>
                      <a:pt x="9933" y="19584"/>
                    </a:moveTo>
                    <a:cubicBezTo>
                      <a:pt x="9916" y="19607"/>
                      <a:pt x="9895" y="19624"/>
                      <a:pt x="9896" y="19638"/>
                    </a:cubicBezTo>
                    <a:cubicBezTo>
                      <a:pt x="9899" y="19664"/>
                      <a:pt x="9916" y="19688"/>
                      <a:pt x="9927" y="19714"/>
                    </a:cubicBezTo>
                    <a:cubicBezTo>
                      <a:pt x="9938" y="19698"/>
                      <a:pt x="9958" y="19683"/>
                      <a:pt x="9958" y="19668"/>
                    </a:cubicBezTo>
                    <a:cubicBezTo>
                      <a:pt x="9957" y="19642"/>
                      <a:pt x="9943" y="19616"/>
                      <a:pt x="9933" y="19584"/>
                    </a:cubicBezTo>
                    <a:close/>
                    <a:moveTo>
                      <a:pt x="1493" y="12008"/>
                    </a:moveTo>
                    <a:cubicBezTo>
                      <a:pt x="1469" y="12022"/>
                      <a:pt x="1443" y="12031"/>
                      <a:pt x="1443" y="12038"/>
                    </a:cubicBezTo>
                    <a:cubicBezTo>
                      <a:pt x="1445" y="12065"/>
                      <a:pt x="1456" y="12091"/>
                      <a:pt x="1463" y="12117"/>
                    </a:cubicBezTo>
                    <a:cubicBezTo>
                      <a:pt x="1478" y="12110"/>
                      <a:pt x="1504" y="12103"/>
                      <a:pt x="1504" y="12094"/>
                    </a:cubicBezTo>
                    <a:cubicBezTo>
                      <a:pt x="1506" y="12068"/>
                      <a:pt x="1498" y="12041"/>
                      <a:pt x="1493" y="12008"/>
                    </a:cubicBezTo>
                    <a:close/>
                    <a:moveTo>
                      <a:pt x="10219" y="18876"/>
                    </a:moveTo>
                    <a:cubicBezTo>
                      <a:pt x="10183" y="18871"/>
                      <a:pt x="10154" y="18864"/>
                      <a:pt x="10126" y="18866"/>
                    </a:cubicBezTo>
                    <a:cubicBezTo>
                      <a:pt x="10117" y="18866"/>
                      <a:pt x="10109" y="18891"/>
                      <a:pt x="10101" y="18904"/>
                    </a:cubicBezTo>
                    <a:cubicBezTo>
                      <a:pt x="10130" y="18911"/>
                      <a:pt x="10158" y="18921"/>
                      <a:pt x="10187" y="18923"/>
                    </a:cubicBezTo>
                    <a:cubicBezTo>
                      <a:pt x="10194" y="18923"/>
                      <a:pt x="10204" y="18899"/>
                      <a:pt x="10219" y="18876"/>
                    </a:cubicBezTo>
                    <a:close/>
                    <a:moveTo>
                      <a:pt x="1614" y="14382"/>
                    </a:moveTo>
                    <a:cubicBezTo>
                      <a:pt x="1601" y="14389"/>
                      <a:pt x="1587" y="14396"/>
                      <a:pt x="1572" y="14403"/>
                    </a:cubicBezTo>
                    <a:cubicBezTo>
                      <a:pt x="1580" y="14410"/>
                      <a:pt x="1589" y="14424"/>
                      <a:pt x="1594" y="14422"/>
                    </a:cubicBezTo>
                    <a:cubicBezTo>
                      <a:pt x="1609" y="14419"/>
                      <a:pt x="1623" y="14410"/>
                      <a:pt x="1638" y="14403"/>
                    </a:cubicBezTo>
                    <a:cubicBezTo>
                      <a:pt x="1630" y="14396"/>
                      <a:pt x="1623" y="14390"/>
                      <a:pt x="1614" y="14382"/>
                    </a:cubicBezTo>
                    <a:close/>
                    <a:moveTo>
                      <a:pt x="449" y="9539"/>
                    </a:moveTo>
                    <a:cubicBezTo>
                      <a:pt x="440" y="9531"/>
                      <a:pt x="433" y="9524"/>
                      <a:pt x="426" y="9517"/>
                    </a:cubicBezTo>
                    <a:cubicBezTo>
                      <a:pt x="418" y="9531"/>
                      <a:pt x="408" y="9544"/>
                      <a:pt x="405" y="9558"/>
                    </a:cubicBezTo>
                    <a:cubicBezTo>
                      <a:pt x="404" y="9563"/>
                      <a:pt x="418" y="9571"/>
                      <a:pt x="426" y="9578"/>
                    </a:cubicBezTo>
                    <a:cubicBezTo>
                      <a:pt x="433" y="9565"/>
                      <a:pt x="441" y="9552"/>
                      <a:pt x="449" y="9539"/>
                    </a:cubicBezTo>
                    <a:close/>
                    <a:moveTo>
                      <a:pt x="7329" y="2317"/>
                    </a:moveTo>
                    <a:cubicBezTo>
                      <a:pt x="7320" y="2308"/>
                      <a:pt x="7313" y="2302"/>
                      <a:pt x="7306" y="2295"/>
                    </a:cubicBezTo>
                    <a:cubicBezTo>
                      <a:pt x="7298" y="2308"/>
                      <a:pt x="7289" y="2322"/>
                      <a:pt x="7285" y="2336"/>
                    </a:cubicBezTo>
                    <a:cubicBezTo>
                      <a:pt x="7284" y="2341"/>
                      <a:pt x="7299" y="2349"/>
                      <a:pt x="7306" y="2356"/>
                    </a:cubicBezTo>
                    <a:cubicBezTo>
                      <a:pt x="7314" y="2342"/>
                      <a:pt x="7321" y="2329"/>
                      <a:pt x="7329" y="2317"/>
                    </a:cubicBezTo>
                    <a:close/>
                    <a:moveTo>
                      <a:pt x="13619" y="374"/>
                    </a:moveTo>
                    <a:cubicBezTo>
                      <a:pt x="13610" y="366"/>
                      <a:pt x="13603" y="360"/>
                      <a:pt x="13596" y="353"/>
                    </a:cubicBezTo>
                    <a:cubicBezTo>
                      <a:pt x="13589" y="366"/>
                      <a:pt x="13579" y="379"/>
                      <a:pt x="13576" y="394"/>
                    </a:cubicBezTo>
                    <a:cubicBezTo>
                      <a:pt x="13575" y="399"/>
                      <a:pt x="13589" y="407"/>
                      <a:pt x="13596" y="414"/>
                    </a:cubicBezTo>
                    <a:cubicBezTo>
                      <a:pt x="13604" y="401"/>
                      <a:pt x="13612" y="387"/>
                      <a:pt x="13619" y="374"/>
                    </a:cubicBezTo>
                    <a:close/>
                    <a:moveTo>
                      <a:pt x="7381" y="1636"/>
                    </a:moveTo>
                    <a:cubicBezTo>
                      <a:pt x="7367" y="1643"/>
                      <a:pt x="7353" y="1651"/>
                      <a:pt x="7338" y="1658"/>
                    </a:cubicBezTo>
                    <a:cubicBezTo>
                      <a:pt x="7346" y="1665"/>
                      <a:pt x="7355" y="1678"/>
                      <a:pt x="7360" y="1677"/>
                    </a:cubicBezTo>
                    <a:cubicBezTo>
                      <a:pt x="7375" y="1674"/>
                      <a:pt x="7389" y="1664"/>
                      <a:pt x="7404" y="1658"/>
                    </a:cubicBezTo>
                    <a:cubicBezTo>
                      <a:pt x="7397" y="1651"/>
                      <a:pt x="7390" y="1644"/>
                      <a:pt x="7381" y="1636"/>
                    </a:cubicBezTo>
                    <a:close/>
                    <a:moveTo>
                      <a:pt x="10067" y="1697"/>
                    </a:moveTo>
                    <a:cubicBezTo>
                      <a:pt x="10054" y="1704"/>
                      <a:pt x="10040" y="1711"/>
                      <a:pt x="10025" y="1718"/>
                    </a:cubicBezTo>
                    <a:cubicBezTo>
                      <a:pt x="10032" y="1725"/>
                      <a:pt x="10041" y="1739"/>
                      <a:pt x="10047" y="1737"/>
                    </a:cubicBezTo>
                    <a:cubicBezTo>
                      <a:pt x="10062" y="1734"/>
                      <a:pt x="10076" y="1725"/>
                      <a:pt x="10091" y="1718"/>
                    </a:cubicBezTo>
                    <a:cubicBezTo>
                      <a:pt x="10083" y="1712"/>
                      <a:pt x="10076" y="1705"/>
                      <a:pt x="10067" y="1697"/>
                    </a:cubicBezTo>
                    <a:close/>
                    <a:moveTo>
                      <a:pt x="7198" y="1831"/>
                    </a:moveTo>
                    <a:cubicBezTo>
                      <a:pt x="7189" y="1823"/>
                      <a:pt x="7182" y="1816"/>
                      <a:pt x="7175" y="1809"/>
                    </a:cubicBezTo>
                    <a:cubicBezTo>
                      <a:pt x="7167" y="1823"/>
                      <a:pt x="7158" y="1836"/>
                      <a:pt x="7154" y="1850"/>
                    </a:cubicBezTo>
                    <a:cubicBezTo>
                      <a:pt x="7153" y="1855"/>
                      <a:pt x="7168" y="1863"/>
                      <a:pt x="7175" y="1870"/>
                    </a:cubicBezTo>
                    <a:cubicBezTo>
                      <a:pt x="7182" y="1857"/>
                      <a:pt x="7191" y="1844"/>
                      <a:pt x="7198" y="1831"/>
                    </a:cubicBezTo>
                    <a:close/>
                    <a:moveTo>
                      <a:pt x="13344" y="1922"/>
                    </a:moveTo>
                    <a:cubicBezTo>
                      <a:pt x="13353" y="1914"/>
                      <a:pt x="13360" y="1908"/>
                      <a:pt x="13367" y="1901"/>
                    </a:cubicBezTo>
                    <a:cubicBezTo>
                      <a:pt x="13353" y="1894"/>
                      <a:pt x="13338" y="1885"/>
                      <a:pt x="13323" y="1882"/>
                    </a:cubicBezTo>
                    <a:cubicBezTo>
                      <a:pt x="13317" y="1881"/>
                      <a:pt x="13309" y="1894"/>
                      <a:pt x="13301" y="1901"/>
                    </a:cubicBezTo>
                    <a:cubicBezTo>
                      <a:pt x="13315" y="1908"/>
                      <a:pt x="13330" y="1915"/>
                      <a:pt x="13344" y="1922"/>
                    </a:cubicBezTo>
                    <a:close/>
                    <a:moveTo>
                      <a:pt x="15791" y="17741"/>
                    </a:moveTo>
                    <a:cubicBezTo>
                      <a:pt x="15784" y="17734"/>
                      <a:pt x="15775" y="17721"/>
                      <a:pt x="15770" y="17722"/>
                    </a:cubicBezTo>
                    <a:cubicBezTo>
                      <a:pt x="15754" y="17725"/>
                      <a:pt x="15740" y="17735"/>
                      <a:pt x="15726" y="17741"/>
                    </a:cubicBezTo>
                    <a:cubicBezTo>
                      <a:pt x="15733" y="17748"/>
                      <a:pt x="15742" y="17761"/>
                      <a:pt x="15747" y="17760"/>
                    </a:cubicBezTo>
                    <a:cubicBezTo>
                      <a:pt x="15763" y="17757"/>
                      <a:pt x="15777" y="17748"/>
                      <a:pt x="15791" y="17741"/>
                    </a:cubicBezTo>
                    <a:close/>
                    <a:moveTo>
                      <a:pt x="9557" y="18053"/>
                    </a:moveTo>
                    <a:cubicBezTo>
                      <a:pt x="9550" y="18041"/>
                      <a:pt x="9541" y="18028"/>
                      <a:pt x="9534" y="18014"/>
                    </a:cubicBezTo>
                    <a:cubicBezTo>
                      <a:pt x="9526" y="18021"/>
                      <a:pt x="9512" y="18029"/>
                      <a:pt x="9513" y="18034"/>
                    </a:cubicBezTo>
                    <a:cubicBezTo>
                      <a:pt x="9517" y="18049"/>
                      <a:pt x="9527" y="18061"/>
                      <a:pt x="9534" y="18075"/>
                    </a:cubicBezTo>
                    <a:cubicBezTo>
                      <a:pt x="9541" y="18068"/>
                      <a:pt x="9548" y="18062"/>
                      <a:pt x="9557" y="18053"/>
                    </a:cubicBezTo>
                    <a:close/>
                    <a:moveTo>
                      <a:pt x="17996" y="3986"/>
                    </a:moveTo>
                    <a:cubicBezTo>
                      <a:pt x="18005" y="3978"/>
                      <a:pt x="18012" y="3971"/>
                      <a:pt x="18019" y="3964"/>
                    </a:cubicBezTo>
                    <a:cubicBezTo>
                      <a:pt x="18005" y="3957"/>
                      <a:pt x="17991" y="3948"/>
                      <a:pt x="17975" y="3945"/>
                    </a:cubicBezTo>
                    <a:cubicBezTo>
                      <a:pt x="17970" y="3944"/>
                      <a:pt x="17961" y="3958"/>
                      <a:pt x="17954" y="3964"/>
                    </a:cubicBezTo>
                    <a:cubicBezTo>
                      <a:pt x="17968" y="3971"/>
                      <a:pt x="17982" y="3979"/>
                      <a:pt x="17996" y="3986"/>
                    </a:cubicBezTo>
                    <a:close/>
                    <a:moveTo>
                      <a:pt x="1549" y="12665"/>
                    </a:moveTo>
                    <a:cubicBezTo>
                      <a:pt x="1558" y="12656"/>
                      <a:pt x="1565" y="12650"/>
                      <a:pt x="1572" y="12643"/>
                    </a:cubicBezTo>
                    <a:cubicBezTo>
                      <a:pt x="1558" y="12636"/>
                      <a:pt x="1544" y="12627"/>
                      <a:pt x="1528" y="12624"/>
                    </a:cubicBezTo>
                    <a:cubicBezTo>
                      <a:pt x="1523" y="12623"/>
                      <a:pt x="1514" y="12636"/>
                      <a:pt x="1507" y="12643"/>
                    </a:cubicBezTo>
                    <a:cubicBezTo>
                      <a:pt x="1521" y="12651"/>
                      <a:pt x="1535" y="12658"/>
                      <a:pt x="1549" y="12665"/>
                    </a:cubicBezTo>
                    <a:close/>
                    <a:moveTo>
                      <a:pt x="2228" y="6756"/>
                    </a:moveTo>
                    <a:cubicBezTo>
                      <a:pt x="2220" y="6749"/>
                      <a:pt x="2211" y="6736"/>
                      <a:pt x="2206" y="6737"/>
                    </a:cubicBezTo>
                    <a:cubicBezTo>
                      <a:pt x="2190" y="6740"/>
                      <a:pt x="2177" y="6750"/>
                      <a:pt x="2162" y="6756"/>
                    </a:cubicBezTo>
                    <a:cubicBezTo>
                      <a:pt x="2169" y="6763"/>
                      <a:pt x="2178" y="6776"/>
                      <a:pt x="2183" y="6775"/>
                    </a:cubicBezTo>
                    <a:cubicBezTo>
                      <a:pt x="2199" y="6772"/>
                      <a:pt x="2213" y="6763"/>
                      <a:pt x="2228" y="6756"/>
                    </a:cubicBezTo>
                    <a:close/>
                    <a:moveTo>
                      <a:pt x="10933" y="19857"/>
                    </a:moveTo>
                    <a:cubicBezTo>
                      <a:pt x="10924" y="19848"/>
                      <a:pt x="10917" y="19842"/>
                      <a:pt x="10910" y="19835"/>
                    </a:cubicBezTo>
                    <a:cubicBezTo>
                      <a:pt x="10902" y="19848"/>
                      <a:pt x="10893" y="19862"/>
                      <a:pt x="10889" y="19876"/>
                    </a:cubicBezTo>
                    <a:cubicBezTo>
                      <a:pt x="10888" y="19881"/>
                      <a:pt x="10903" y="19889"/>
                      <a:pt x="10910" y="19896"/>
                    </a:cubicBezTo>
                    <a:cubicBezTo>
                      <a:pt x="10918" y="19882"/>
                      <a:pt x="10925" y="19869"/>
                      <a:pt x="10933" y="19857"/>
                    </a:cubicBezTo>
                    <a:close/>
                    <a:moveTo>
                      <a:pt x="11050" y="19965"/>
                    </a:moveTo>
                    <a:cubicBezTo>
                      <a:pt x="11037" y="19972"/>
                      <a:pt x="11022" y="19980"/>
                      <a:pt x="11008" y="19987"/>
                    </a:cubicBezTo>
                    <a:cubicBezTo>
                      <a:pt x="11015" y="19994"/>
                      <a:pt x="11024" y="20007"/>
                      <a:pt x="11029" y="20006"/>
                    </a:cubicBezTo>
                    <a:cubicBezTo>
                      <a:pt x="11045" y="20003"/>
                      <a:pt x="11059" y="19993"/>
                      <a:pt x="11074" y="19987"/>
                    </a:cubicBezTo>
                    <a:cubicBezTo>
                      <a:pt x="11066" y="19980"/>
                      <a:pt x="11059" y="19973"/>
                      <a:pt x="11050" y="19965"/>
                    </a:cubicBezTo>
                    <a:close/>
                    <a:moveTo>
                      <a:pt x="1254" y="13362"/>
                    </a:moveTo>
                    <a:cubicBezTo>
                      <a:pt x="1261" y="13375"/>
                      <a:pt x="1269" y="13388"/>
                      <a:pt x="1277" y="13402"/>
                    </a:cubicBezTo>
                    <a:cubicBezTo>
                      <a:pt x="1285" y="13395"/>
                      <a:pt x="1299" y="13387"/>
                      <a:pt x="1298" y="13382"/>
                    </a:cubicBezTo>
                    <a:cubicBezTo>
                      <a:pt x="1294" y="13367"/>
                      <a:pt x="1284" y="13355"/>
                      <a:pt x="1277" y="13341"/>
                    </a:cubicBezTo>
                    <a:cubicBezTo>
                      <a:pt x="1270" y="13348"/>
                      <a:pt x="1263" y="13355"/>
                      <a:pt x="1254" y="13362"/>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endParaRPr/>
              </a:p>
            </p:txBody>
          </p:sp>
          <p:sp>
            <p:nvSpPr>
              <p:cNvPr id="595" name="矩形 6"/>
              <p:cNvSpPr txBox="1"/>
              <p:nvPr/>
            </p:nvSpPr>
            <p:spPr>
              <a:xfrm>
                <a:off x="172585" y="83680"/>
                <a:ext cx="739248" cy="574041"/>
              </a:xfrm>
              <a:prstGeom prst="rect">
                <a:avLst/>
              </a:prstGeom>
              <a:noFill/>
              <a:ln w="12700" cap="flat">
                <a:noFill/>
                <a:miter lim="400000"/>
              </a:ln>
              <a:effectLst/>
            </p:spPr>
            <p:txBody>
              <a:bodyPr wrap="square" lIns="45719" tIns="45719" rIns="45719" bIns="45719" numCol="1" anchor="t">
                <a:spAutoFit/>
              </a:bodyPr>
              <a:lstStyle>
                <a:lvl1pPr>
                  <a:defRPr sz="3200" b="1">
                    <a:solidFill>
                      <a:srgbClr val="FFFFFF"/>
                    </a:solidFill>
                    <a:latin typeface="字魂36号-正文宋楷"/>
                    <a:ea typeface="字魂36号-正文宋楷"/>
                    <a:cs typeface="字魂36号-正文宋楷"/>
                    <a:sym typeface="字魂36号-正文宋楷"/>
                  </a:defRPr>
                </a:lvl1pPr>
              </a:lstStyle>
              <a:p>
                <a:r>
                  <a:t>1</a:t>
                </a:r>
              </a:p>
            </p:txBody>
          </p:sp>
        </p:grpSp>
        <p:sp>
          <p:nvSpPr>
            <p:cNvPr id="597" name="文本框 8"/>
            <p:cNvSpPr txBox="1"/>
            <p:nvPr/>
          </p:nvSpPr>
          <p:spPr>
            <a:xfrm>
              <a:off x="878472" y="0"/>
              <a:ext cx="9018270" cy="789940"/>
            </a:xfrm>
            <a:prstGeom prst="rect">
              <a:avLst/>
            </a:prstGeom>
            <a:noFill/>
            <a:ln w="12700" cap="flat">
              <a:noFill/>
              <a:miter lim="400000"/>
            </a:ln>
            <a:effectLst/>
          </p:spPr>
          <p:txBody>
            <a:bodyPr wrap="square" lIns="45719" tIns="45719" rIns="45719" bIns="45719" numCol="1" anchor="t">
              <a:spAutoFit/>
            </a:bodyPr>
            <a:lstStyle/>
            <a:p>
              <a:pPr defTabSz="1216660">
                <a:lnSpc>
                  <a:spcPct val="150000"/>
                </a:lnSpc>
                <a:spcBef>
                  <a:spcPts val="300"/>
                </a:spcBef>
                <a:defRPr sz="1600">
                  <a:solidFill>
                    <a:srgbClr val="404040"/>
                  </a:solidFill>
                  <a:latin typeface="字魂36号-正文宋楷"/>
                  <a:ea typeface="字魂36号-正文宋楷"/>
                  <a:cs typeface="字魂36号-正文宋楷"/>
                  <a:sym typeface="字魂36号-正文宋楷"/>
                </a:defRPr>
              </a:pPr>
              <a:r>
                <a:t>2015年7月30日，国际奥委会第128次全会在吉隆坡会展中心开幕。马来西亚总理纳吉布发表致辞并宣布全会开幕。北京申冬奥代表团团长、国务院副总理刘延东率团出席开幕式。</a:t>
              </a:r>
            </a:p>
          </p:txBody>
        </p:sp>
      </p:grpSp>
      <p:grpSp>
        <p:nvGrpSpPr>
          <p:cNvPr id="603" name="组合 10"/>
          <p:cNvGrpSpPr/>
          <p:nvPr/>
        </p:nvGrpSpPr>
        <p:grpSpPr>
          <a:xfrm>
            <a:off x="852537" y="3434774"/>
            <a:ext cx="5149163" cy="2466341"/>
            <a:chOff x="0" y="0"/>
            <a:chExt cx="5149161" cy="2466339"/>
          </a:xfrm>
        </p:grpSpPr>
        <p:grpSp>
          <p:nvGrpSpPr>
            <p:cNvPr id="601" name="组合 11"/>
            <p:cNvGrpSpPr/>
            <p:nvPr/>
          </p:nvGrpSpPr>
          <p:grpSpPr>
            <a:xfrm>
              <a:off x="-1" y="165984"/>
              <a:ext cx="911835" cy="800292"/>
              <a:chOff x="0" y="0"/>
              <a:chExt cx="911833" cy="800291"/>
            </a:xfrm>
          </p:grpSpPr>
          <p:sp>
            <p:nvSpPr>
              <p:cNvPr id="599" name="Freeform: Shape 6"/>
              <p:cNvSpPr/>
              <p:nvPr/>
            </p:nvSpPr>
            <p:spPr>
              <a:xfrm>
                <a:off x="0" y="0"/>
                <a:ext cx="740463" cy="800292"/>
              </a:xfrm>
              <a:custGeom>
                <a:avLst/>
                <a:gdLst/>
                <a:ahLst/>
                <a:cxnLst>
                  <a:cxn ang="0">
                    <a:pos x="wd2" y="hd2"/>
                  </a:cxn>
                  <a:cxn ang="5400000">
                    <a:pos x="wd2" y="hd2"/>
                  </a:cxn>
                  <a:cxn ang="10800000">
                    <a:pos x="wd2" y="hd2"/>
                  </a:cxn>
                  <a:cxn ang="16200000">
                    <a:pos x="wd2" y="hd2"/>
                  </a:cxn>
                </a:cxnLst>
                <a:rect l="0" t="0" r="r" b="b"/>
                <a:pathLst>
                  <a:path w="21569" h="21592" extrusionOk="0">
                    <a:moveTo>
                      <a:pt x="13629" y="20442"/>
                    </a:moveTo>
                    <a:cubicBezTo>
                      <a:pt x="13599" y="20272"/>
                      <a:pt x="13667" y="20119"/>
                      <a:pt x="13721" y="19963"/>
                    </a:cubicBezTo>
                    <a:cubicBezTo>
                      <a:pt x="13727" y="19946"/>
                      <a:pt x="13759" y="19932"/>
                      <a:pt x="13758" y="19917"/>
                    </a:cubicBezTo>
                    <a:cubicBezTo>
                      <a:pt x="13752" y="19830"/>
                      <a:pt x="13741" y="19743"/>
                      <a:pt x="13731" y="19656"/>
                    </a:cubicBezTo>
                    <a:cubicBezTo>
                      <a:pt x="13635" y="19682"/>
                      <a:pt x="13533" y="19698"/>
                      <a:pt x="13444" y="19738"/>
                    </a:cubicBezTo>
                    <a:cubicBezTo>
                      <a:pt x="13359" y="19774"/>
                      <a:pt x="13330" y="19883"/>
                      <a:pt x="13387" y="20001"/>
                    </a:cubicBezTo>
                    <a:cubicBezTo>
                      <a:pt x="13455" y="20140"/>
                      <a:pt x="13473" y="20258"/>
                      <a:pt x="13345" y="20374"/>
                    </a:cubicBezTo>
                    <a:cubicBezTo>
                      <a:pt x="13319" y="20398"/>
                      <a:pt x="13310" y="20442"/>
                      <a:pt x="13303" y="20478"/>
                    </a:cubicBezTo>
                    <a:cubicBezTo>
                      <a:pt x="13296" y="20517"/>
                      <a:pt x="13304" y="20558"/>
                      <a:pt x="13301" y="20599"/>
                    </a:cubicBezTo>
                    <a:cubicBezTo>
                      <a:pt x="13293" y="20688"/>
                      <a:pt x="13240" y="20740"/>
                      <a:pt x="13141" y="20745"/>
                    </a:cubicBezTo>
                    <a:cubicBezTo>
                      <a:pt x="13146" y="20821"/>
                      <a:pt x="13165" y="20898"/>
                      <a:pt x="13152" y="20971"/>
                    </a:cubicBezTo>
                    <a:cubicBezTo>
                      <a:pt x="13139" y="21042"/>
                      <a:pt x="13094" y="21109"/>
                      <a:pt x="13063" y="21178"/>
                    </a:cubicBezTo>
                    <a:cubicBezTo>
                      <a:pt x="13033" y="21247"/>
                      <a:pt x="13003" y="21316"/>
                      <a:pt x="12969" y="21384"/>
                    </a:cubicBezTo>
                    <a:cubicBezTo>
                      <a:pt x="12966" y="21389"/>
                      <a:pt x="12911" y="21379"/>
                      <a:pt x="12910" y="21375"/>
                    </a:cubicBezTo>
                    <a:cubicBezTo>
                      <a:pt x="12908" y="21246"/>
                      <a:pt x="12841" y="21301"/>
                      <a:pt x="12814" y="21354"/>
                    </a:cubicBezTo>
                    <a:cubicBezTo>
                      <a:pt x="12784" y="21412"/>
                      <a:pt x="12790" y="21485"/>
                      <a:pt x="12775" y="21551"/>
                    </a:cubicBezTo>
                    <a:cubicBezTo>
                      <a:pt x="12772" y="21566"/>
                      <a:pt x="12753" y="21578"/>
                      <a:pt x="12741" y="21592"/>
                    </a:cubicBezTo>
                    <a:cubicBezTo>
                      <a:pt x="12731" y="21576"/>
                      <a:pt x="12714" y="21560"/>
                      <a:pt x="12713" y="21543"/>
                    </a:cubicBezTo>
                    <a:cubicBezTo>
                      <a:pt x="12709" y="21473"/>
                      <a:pt x="12686" y="21390"/>
                      <a:pt x="12716" y="21333"/>
                    </a:cubicBezTo>
                    <a:cubicBezTo>
                      <a:pt x="12837" y="21102"/>
                      <a:pt x="12822" y="20834"/>
                      <a:pt x="12957" y="20609"/>
                    </a:cubicBezTo>
                    <a:cubicBezTo>
                      <a:pt x="12966" y="20592"/>
                      <a:pt x="12976" y="20571"/>
                      <a:pt x="12972" y="20555"/>
                    </a:cubicBezTo>
                    <a:cubicBezTo>
                      <a:pt x="12925" y="20315"/>
                      <a:pt x="13052" y="20090"/>
                      <a:pt x="13042" y="19853"/>
                    </a:cubicBezTo>
                    <a:cubicBezTo>
                      <a:pt x="13038" y="19779"/>
                      <a:pt x="13019" y="19703"/>
                      <a:pt x="13086" y="19627"/>
                    </a:cubicBezTo>
                    <a:cubicBezTo>
                      <a:pt x="13118" y="19591"/>
                      <a:pt x="13032" y="19458"/>
                      <a:pt x="13062" y="19432"/>
                    </a:cubicBezTo>
                    <a:cubicBezTo>
                      <a:pt x="13169" y="19341"/>
                      <a:pt x="13041" y="19294"/>
                      <a:pt x="13059" y="19155"/>
                    </a:cubicBezTo>
                    <a:cubicBezTo>
                      <a:pt x="13058" y="19129"/>
                      <a:pt x="13046" y="19150"/>
                      <a:pt x="13040" y="19172"/>
                    </a:cubicBezTo>
                    <a:cubicBezTo>
                      <a:pt x="13036" y="19190"/>
                      <a:pt x="13039" y="19209"/>
                      <a:pt x="13039" y="19228"/>
                    </a:cubicBezTo>
                    <a:cubicBezTo>
                      <a:pt x="13061" y="19214"/>
                      <a:pt x="13095" y="19204"/>
                      <a:pt x="13102" y="19185"/>
                    </a:cubicBezTo>
                    <a:cubicBezTo>
                      <a:pt x="13109" y="19164"/>
                      <a:pt x="13092" y="19135"/>
                      <a:pt x="13059" y="19155"/>
                    </a:cubicBezTo>
                    <a:cubicBezTo>
                      <a:pt x="12956" y="19196"/>
                      <a:pt x="12853" y="19086"/>
                      <a:pt x="12821" y="19273"/>
                    </a:cubicBezTo>
                    <a:cubicBezTo>
                      <a:pt x="12821" y="19275"/>
                      <a:pt x="12734" y="19247"/>
                      <a:pt x="12712" y="19263"/>
                    </a:cubicBezTo>
                    <a:cubicBezTo>
                      <a:pt x="12605" y="19341"/>
                      <a:pt x="12449" y="19397"/>
                      <a:pt x="12512" y="19575"/>
                    </a:cubicBezTo>
                    <a:cubicBezTo>
                      <a:pt x="12518" y="19593"/>
                      <a:pt x="12472" y="19626"/>
                      <a:pt x="12450" y="19652"/>
                    </a:cubicBezTo>
                    <a:cubicBezTo>
                      <a:pt x="12429" y="19627"/>
                      <a:pt x="12402" y="19603"/>
                      <a:pt x="12386" y="19574"/>
                    </a:cubicBezTo>
                    <a:cubicBezTo>
                      <a:pt x="12368" y="19543"/>
                      <a:pt x="12360" y="19507"/>
                      <a:pt x="12348" y="19474"/>
                    </a:cubicBezTo>
                    <a:cubicBezTo>
                      <a:pt x="12325" y="19495"/>
                      <a:pt x="12299" y="19514"/>
                      <a:pt x="12279" y="19538"/>
                    </a:cubicBezTo>
                    <a:cubicBezTo>
                      <a:pt x="12196" y="19640"/>
                      <a:pt x="12060" y="19694"/>
                      <a:pt x="11920" y="19678"/>
                    </a:cubicBezTo>
                    <a:cubicBezTo>
                      <a:pt x="11905" y="19676"/>
                      <a:pt x="11890" y="19673"/>
                      <a:pt x="11874" y="19670"/>
                    </a:cubicBezTo>
                    <a:cubicBezTo>
                      <a:pt x="11850" y="19814"/>
                      <a:pt x="11781" y="19799"/>
                      <a:pt x="11692" y="19713"/>
                    </a:cubicBezTo>
                    <a:lnTo>
                      <a:pt x="11442" y="19766"/>
                    </a:lnTo>
                    <a:cubicBezTo>
                      <a:pt x="11400" y="19814"/>
                      <a:pt x="11352" y="19845"/>
                      <a:pt x="11276" y="19839"/>
                    </a:cubicBezTo>
                    <a:cubicBezTo>
                      <a:pt x="11255" y="19837"/>
                      <a:pt x="11203" y="19889"/>
                      <a:pt x="11208" y="19906"/>
                    </a:cubicBezTo>
                    <a:cubicBezTo>
                      <a:pt x="11267" y="20105"/>
                      <a:pt x="11001" y="20147"/>
                      <a:pt x="10988" y="20308"/>
                    </a:cubicBezTo>
                    <a:cubicBezTo>
                      <a:pt x="10972" y="20302"/>
                      <a:pt x="10950" y="20300"/>
                      <a:pt x="10943" y="20289"/>
                    </a:cubicBezTo>
                    <a:cubicBezTo>
                      <a:pt x="10926" y="20262"/>
                      <a:pt x="10905" y="20231"/>
                      <a:pt x="10907" y="20204"/>
                    </a:cubicBezTo>
                    <a:cubicBezTo>
                      <a:pt x="10912" y="20138"/>
                      <a:pt x="10932" y="20072"/>
                      <a:pt x="10941" y="20006"/>
                    </a:cubicBezTo>
                    <a:cubicBezTo>
                      <a:pt x="10942" y="19991"/>
                      <a:pt x="10921" y="19973"/>
                      <a:pt x="10911" y="19957"/>
                    </a:cubicBezTo>
                    <a:cubicBezTo>
                      <a:pt x="10895" y="19971"/>
                      <a:pt x="10876" y="19982"/>
                      <a:pt x="10865" y="19998"/>
                    </a:cubicBezTo>
                    <a:cubicBezTo>
                      <a:pt x="10833" y="20046"/>
                      <a:pt x="10809" y="20099"/>
                      <a:pt x="10771" y="20143"/>
                    </a:cubicBezTo>
                    <a:cubicBezTo>
                      <a:pt x="10710" y="20214"/>
                      <a:pt x="10629" y="20222"/>
                      <a:pt x="10549" y="20167"/>
                    </a:cubicBezTo>
                    <a:cubicBezTo>
                      <a:pt x="10480" y="20120"/>
                      <a:pt x="10473" y="20080"/>
                      <a:pt x="10527" y="19996"/>
                    </a:cubicBezTo>
                    <a:cubicBezTo>
                      <a:pt x="10603" y="19879"/>
                      <a:pt x="10634" y="19735"/>
                      <a:pt x="10677" y="19601"/>
                    </a:cubicBezTo>
                    <a:cubicBezTo>
                      <a:pt x="10683" y="19583"/>
                      <a:pt x="10654" y="19535"/>
                      <a:pt x="10639" y="19534"/>
                    </a:cubicBezTo>
                    <a:cubicBezTo>
                      <a:pt x="10425" y="19525"/>
                      <a:pt x="10676" y="19441"/>
                      <a:pt x="10638" y="19367"/>
                    </a:cubicBezTo>
                    <a:cubicBezTo>
                      <a:pt x="10638" y="19366"/>
                      <a:pt x="10611" y="19402"/>
                      <a:pt x="10617" y="19407"/>
                    </a:cubicBezTo>
                    <a:cubicBezTo>
                      <a:pt x="10643" y="19432"/>
                      <a:pt x="10678" y="19449"/>
                      <a:pt x="10710" y="19468"/>
                    </a:cubicBezTo>
                    <a:cubicBezTo>
                      <a:pt x="10722" y="19446"/>
                      <a:pt x="10749" y="19418"/>
                      <a:pt x="10742" y="19402"/>
                    </a:cubicBezTo>
                    <a:cubicBezTo>
                      <a:pt x="10731" y="19376"/>
                      <a:pt x="10698" y="19357"/>
                      <a:pt x="10638" y="19367"/>
                    </a:cubicBezTo>
                    <a:cubicBezTo>
                      <a:pt x="10572" y="19398"/>
                      <a:pt x="10517" y="19365"/>
                      <a:pt x="10492" y="19379"/>
                    </a:cubicBezTo>
                    <a:cubicBezTo>
                      <a:pt x="10442" y="19405"/>
                      <a:pt x="10378" y="19447"/>
                      <a:pt x="10438" y="19522"/>
                    </a:cubicBezTo>
                    <a:cubicBezTo>
                      <a:pt x="10461" y="19551"/>
                      <a:pt x="10475" y="19589"/>
                      <a:pt x="10481" y="19625"/>
                    </a:cubicBezTo>
                    <a:cubicBezTo>
                      <a:pt x="10484" y="19651"/>
                      <a:pt x="10466" y="19679"/>
                      <a:pt x="10458" y="19706"/>
                    </a:cubicBezTo>
                    <a:cubicBezTo>
                      <a:pt x="10435" y="19690"/>
                      <a:pt x="10410" y="19674"/>
                      <a:pt x="10389" y="19656"/>
                    </a:cubicBezTo>
                    <a:cubicBezTo>
                      <a:pt x="10374" y="19642"/>
                      <a:pt x="10359" y="19626"/>
                      <a:pt x="10353" y="19609"/>
                    </a:cubicBezTo>
                    <a:cubicBezTo>
                      <a:pt x="10334" y="19561"/>
                      <a:pt x="10395" y="19472"/>
                      <a:pt x="10286" y="19474"/>
                    </a:cubicBezTo>
                    <a:cubicBezTo>
                      <a:pt x="10230" y="19475"/>
                      <a:pt x="10167" y="19506"/>
                      <a:pt x="10121" y="19538"/>
                    </a:cubicBezTo>
                    <a:cubicBezTo>
                      <a:pt x="10096" y="19557"/>
                      <a:pt x="10093" y="19609"/>
                      <a:pt x="10091" y="19646"/>
                    </a:cubicBezTo>
                    <a:cubicBezTo>
                      <a:pt x="10087" y="19747"/>
                      <a:pt x="10095" y="19848"/>
                      <a:pt x="10086" y="19949"/>
                    </a:cubicBezTo>
                    <a:cubicBezTo>
                      <a:pt x="10084" y="19973"/>
                      <a:pt x="10038" y="19994"/>
                      <a:pt x="10013" y="20017"/>
                    </a:cubicBezTo>
                    <a:cubicBezTo>
                      <a:pt x="9995" y="19997"/>
                      <a:pt x="9961" y="19977"/>
                      <a:pt x="9961" y="19959"/>
                    </a:cubicBezTo>
                    <a:cubicBezTo>
                      <a:pt x="9966" y="19878"/>
                      <a:pt x="9953" y="19842"/>
                      <a:pt x="9844" y="19829"/>
                    </a:cubicBezTo>
                    <a:cubicBezTo>
                      <a:pt x="9707" y="19811"/>
                      <a:pt x="9704" y="19775"/>
                      <a:pt x="9746" y="19634"/>
                    </a:cubicBezTo>
                    <a:cubicBezTo>
                      <a:pt x="9755" y="19604"/>
                      <a:pt x="9747" y="19545"/>
                      <a:pt x="9726" y="19535"/>
                    </a:cubicBezTo>
                    <a:cubicBezTo>
                      <a:pt x="9666" y="19505"/>
                      <a:pt x="9574" y="19460"/>
                      <a:pt x="9533" y="19482"/>
                    </a:cubicBezTo>
                    <a:cubicBezTo>
                      <a:pt x="9454" y="19525"/>
                      <a:pt x="9456" y="19538"/>
                      <a:pt x="9427" y="19444"/>
                    </a:cubicBezTo>
                    <a:cubicBezTo>
                      <a:pt x="9396" y="19344"/>
                      <a:pt x="9306" y="19259"/>
                      <a:pt x="9242" y="19167"/>
                    </a:cubicBezTo>
                    <a:cubicBezTo>
                      <a:pt x="9140" y="19231"/>
                      <a:pt x="9028" y="19284"/>
                      <a:pt x="8938" y="19360"/>
                    </a:cubicBezTo>
                    <a:cubicBezTo>
                      <a:pt x="8880" y="19409"/>
                      <a:pt x="8895" y="19480"/>
                      <a:pt x="8953" y="19545"/>
                    </a:cubicBezTo>
                    <a:cubicBezTo>
                      <a:pt x="9011" y="19609"/>
                      <a:pt x="8976" y="19638"/>
                      <a:pt x="8888" y="19656"/>
                    </a:cubicBezTo>
                    <a:cubicBezTo>
                      <a:pt x="8722" y="19688"/>
                      <a:pt x="8655" y="19541"/>
                      <a:pt x="8527" y="19503"/>
                    </a:cubicBezTo>
                    <a:cubicBezTo>
                      <a:pt x="8443" y="19478"/>
                      <a:pt x="8381" y="19396"/>
                      <a:pt x="8301" y="19350"/>
                    </a:cubicBezTo>
                    <a:cubicBezTo>
                      <a:pt x="8210" y="19299"/>
                      <a:pt x="8275" y="19224"/>
                      <a:pt x="8255" y="19163"/>
                    </a:cubicBezTo>
                    <a:cubicBezTo>
                      <a:pt x="8243" y="19124"/>
                      <a:pt x="8231" y="19086"/>
                      <a:pt x="8220" y="19048"/>
                    </a:cubicBezTo>
                    <a:cubicBezTo>
                      <a:pt x="8257" y="19060"/>
                      <a:pt x="8297" y="19069"/>
                      <a:pt x="8331" y="19087"/>
                    </a:cubicBezTo>
                    <a:cubicBezTo>
                      <a:pt x="8386" y="19117"/>
                      <a:pt x="8450" y="19123"/>
                      <a:pt x="8445" y="19057"/>
                    </a:cubicBezTo>
                    <a:cubicBezTo>
                      <a:pt x="8441" y="19001"/>
                      <a:pt x="8567" y="18978"/>
                      <a:pt x="8476" y="18915"/>
                    </a:cubicBezTo>
                    <a:cubicBezTo>
                      <a:pt x="8441" y="18891"/>
                      <a:pt x="8417" y="18855"/>
                      <a:pt x="8382" y="18830"/>
                    </a:cubicBezTo>
                    <a:cubicBezTo>
                      <a:pt x="8314" y="18782"/>
                      <a:pt x="8328" y="18843"/>
                      <a:pt x="8321" y="18873"/>
                    </a:cubicBezTo>
                    <a:cubicBezTo>
                      <a:pt x="8305" y="18946"/>
                      <a:pt x="8266" y="18919"/>
                      <a:pt x="8246" y="18882"/>
                    </a:cubicBezTo>
                    <a:cubicBezTo>
                      <a:pt x="8219" y="18832"/>
                      <a:pt x="8216" y="18771"/>
                      <a:pt x="8187" y="18723"/>
                    </a:cubicBezTo>
                    <a:cubicBezTo>
                      <a:pt x="8165" y="18685"/>
                      <a:pt x="8118" y="18660"/>
                      <a:pt x="8082" y="18629"/>
                    </a:cubicBezTo>
                    <a:cubicBezTo>
                      <a:pt x="8074" y="18667"/>
                      <a:pt x="8068" y="18705"/>
                      <a:pt x="8058" y="18742"/>
                    </a:cubicBezTo>
                    <a:cubicBezTo>
                      <a:pt x="8054" y="18760"/>
                      <a:pt x="8043" y="18776"/>
                      <a:pt x="8036" y="18794"/>
                    </a:cubicBezTo>
                    <a:cubicBezTo>
                      <a:pt x="8020" y="18785"/>
                      <a:pt x="8003" y="18779"/>
                      <a:pt x="7990" y="18768"/>
                    </a:cubicBezTo>
                    <a:cubicBezTo>
                      <a:pt x="7901" y="18695"/>
                      <a:pt x="7897" y="18622"/>
                      <a:pt x="7978" y="18537"/>
                    </a:cubicBezTo>
                    <a:cubicBezTo>
                      <a:pt x="7993" y="18522"/>
                      <a:pt x="7966" y="18472"/>
                      <a:pt x="7957" y="18438"/>
                    </a:cubicBezTo>
                    <a:cubicBezTo>
                      <a:pt x="7827" y="18474"/>
                      <a:pt x="7776" y="18352"/>
                      <a:pt x="7682" y="18322"/>
                    </a:cubicBezTo>
                    <a:cubicBezTo>
                      <a:pt x="7597" y="18295"/>
                      <a:pt x="7490" y="18338"/>
                      <a:pt x="7417" y="18256"/>
                    </a:cubicBezTo>
                    <a:cubicBezTo>
                      <a:pt x="7390" y="18278"/>
                      <a:pt x="7356" y="18296"/>
                      <a:pt x="7340" y="18323"/>
                    </a:cubicBezTo>
                    <a:cubicBezTo>
                      <a:pt x="7327" y="18347"/>
                      <a:pt x="7348" y="18394"/>
                      <a:pt x="7331" y="18409"/>
                    </a:cubicBezTo>
                    <a:cubicBezTo>
                      <a:pt x="7278" y="18458"/>
                      <a:pt x="7214" y="18497"/>
                      <a:pt x="7153" y="18540"/>
                    </a:cubicBezTo>
                    <a:cubicBezTo>
                      <a:pt x="7214" y="18576"/>
                      <a:pt x="7277" y="18608"/>
                      <a:pt x="7332" y="18650"/>
                    </a:cubicBezTo>
                    <a:cubicBezTo>
                      <a:pt x="7344" y="18658"/>
                      <a:pt x="7334" y="18716"/>
                      <a:pt x="7317" y="18726"/>
                    </a:cubicBezTo>
                    <a:cubicBezTo>
                      <a:pt x="7269" y="18754"/>
                      <a:pt x="7181" y="18798"/>
                      <a:pt x="7166" y="18784"/>
                    </a:cubicBezTo>
                    <a:cubicBezTo>
                      <a:pt x="7079" y="18701"/>
                      <a:pt x="7067" y="18808"/>
                      <a:pt x="7021" y="18821"/>
                    </a:cubicBezTo>
                    <a:cubicBezTo>
                      <a:pt x="6963" y="18838"/>
                      <a:pt x="6903" y="18854"/>
                      <a:pt x="6843" y="18862"/>
                    </a:cubicBezTo>
                    <a:cubicBezTo>
                      <a:pt x="6730" y="18876"/>
                      <a:pt x="6620" y="18851"/>
                      <a:pt x="6505" y="18915"/>
                    </a:cubicBezTo>
                    <a:cubicBezTo>
                      <a:pt x="6421" y="18963"/>
                      <a:pt x="6304" y="18923"/>
                      <a:pt x="6220" y="18834"/>
                    </a:cubicBezTo>
                    <a:cubicBezTo>
                      <a:pt x="6149" y="18761"/>
                      <a:pt x="6162" y="18612"/>
                      <a:pt x="5996" y="18611"/>
                    </a:cubicBezTo>
                    <a:cubicBezTo>
                      <a:pt x="5985" y="18611"/>
                      <a:pt x="5966" y="18488"/>
                      <a:pt x="5965" y="18421"/>
                    </a:cubicBezTo>
                    <a:cubicBezTo>
                      <a:pt x="5963" y="18351"/>
                      <a:pt x="5954" y="18310"/>
                      <a:pt x="5860" y="18314"/>
                    </a:cubicBezTo>
                    <a:cubicBezTo>
                      <a:pt x="5762" y="18318"/>
                      <a:pt x="5727" y="18254"/>
                      <a:pt x="5695" y="18171"/>
                    </a:cubicBezTo>
                    <a:cubicBezTo>
                      <a:pt x="5666" y="18096"/>
                      <a:pt x="5576" y="18035"/>
                      <a:pt x="5485" y="18078"/>
                    </a:cubicBezTo>
                    <a:cubicBezTo>
                      <a:pt x="5405" y="18117"/>
                      <a:pt x="5345" y="18176"/>
                      <a:pt x="5275" y="18074"/>
                    </a:cubicBezTo>
                    <a:cubicBezTo>
                      <a:pt x="5194" y="18206"/>
                      <a:pt x="5106" y="18102"/>
                      <a:pt x="5037" y="18070"/>
                    </a:cubicBezTo>
                    <a:cubicBezTo>
                      <a:pt x="4964" y="18036"/>
                      <a:pt x="4903" y="17973"/>
                      <a:pt x="4852" y="17912"/>
                    </a:cubicBezTo>
                    <a:cubicBezTo>
                      <a:pt x="4832" y="17889"/>
                      <a:pt x="4852" y="17835"/>
                      <a:pt x="4853" y="17796"/>
                    </a:cubicBezTo>
                    <a:cubicBezTo>
                      <a:pt x="4884" y="17807"/>
                      <a:pt x="4920" y="17835"/>
                      <a:pt x="4945" y="17828"/>
                    </a:cubicBezTo>
                    <a:cubicBezTo>
                      <a:pt x="5081" y="17791"/>
                      <a:pt x="5214" y="17746"/>
                      <a:pt x="5346" y="17701"/>
                    </a:cubicBezTo>
                    <a:cubicBezTo>
                      <a:pt x="5360" y="17696"/>
                      <a:pt x="5370" y="17669"/>
                      <a:pt x="5371" y="17651"/>
                    </a:cubicBezTo>
                    <a:cubicBezTo>
                      <a:pt x="5376" y="17598"/>
                      <a:pt x="5266" y="17549"/>
                      <a:pt x="5376" y="17488"/>
                    </a:cubicBezTo>
                    <a:cubicBezTo>
                      <a:pt x="5430" y="17459"/>
                      <a:pt x="5462" y="17394"/>
                      <a:pt x="5625" y="17439"/>
                    </a:cubicBezTo>
                    <a:cubicBezTo>
                      <a:pt x="5766" y="17516"/>
                      <a:pt x="5830" y="17483"/>
                      <a:pt x="5825" y="17465"/>
                    </a:cubicBezTo>
                    <a:cubicBezTo>
                      <a:pt x="5812" y="17410"/>
                      <a:pt x="5791" y="17333"/>
                      <a:pt x="5692" y="17382"/>
                    </a:cubicBezTo>
                    <a:cubicBezTo>
                      <a:pt x="5679" y="17389"/>
                      <a:pt x="5655" y="17392"/>
                      <a:pt x="5648" y="17385"/>
                    </a:cubicBezTo>
                    <a:cubicBezTo>
                      <a:pt x="5601" y="17347"/>
                      <a:pt x="5542" y="17304"/>
                      <a:pt x="5511" y="17378"/>
                    </a:cubicBezTo>
                    <a:cubicBezTo>
                      <a:pt x="5497" y="17410"/>
                      <a:pt x="5555" y="17480"/>
                      <a:pt x="5597" y="17517"/>
                    </a:cubicBezTo>
                    <a:cubicBezTo>
                      <a:pt x="5621" y="17538"/>
                      <a:pt x="5677" y="17527"/>
                      <a:pt x="5625" y="17439"/>
                    </a:cubicBezTo>
                    <a:cubicBezTo>
                      <a:pt x="5499" y="17291"/>
                      <a:pt x="5526" y="17199"/>
                      <a:pt x="5420" y="17230"/>
                    </a:cubicBezTo>
                    <a:cubicBezTo>
                      <a:pt x="5353" y="17249"/>
                      <a:pt x="5296" y="17297"/>
                      <a:pt x="5216" y="17287"/>
                    </a:cubicBezTo>
                    <a:cubicBezTo>
                      <a:pt x="5207" y="17285"/>
                      <a:pt x="5194" y="17310"/>
                      <a:pt x="5183" y="17322"/>
                    </a:cubicBezTo>
                    <a:cubicBezTo>
                      <a:pt x="5202" y="17330"/>
                      <a:pt x="5220" y="17343"/>
                      <a:pt x="5238" y="17345"/>
                    </a:cubicBezTo>
                    <a:cubicBezTo>
                      <a:pt x="5321" y="17350"/>
                      <a:pt x="5325" y="17403"/>
                      <a:pt x="5292" y="17445"/>
                    </a:cubicBezTo>
                    <a:cubicBezTo>
                      <a:pt x="5258" y="17489"/>
                      <a:pt x="5218" y="17556"/>
                      <a:pt x="5138" y="17521"/>
                    </a:cubicBezTo>
                    <a:cubicBezTo>
                      <a:pt x="5074" y="17492"/>
                      <a:pt x="5006" y="17460"/>
                      <a:pt x="4959" y="17413"/>
                    </a:cubicBezTo>
                    <a:cubicBezTo>
                      <a:pt x="4900" y="17354"/>
                      <a:pt x="4837" y="17334"/>
                      <a:pt x="4758" y="17346"/>
                    </a:cubicBezTo>
                    <a:cubicBezTo>
                      <a:pt x="4599" y="17369"/>
                      <a:pt x="4538" y="17279"/>
                      <a:pt x="4482" y="17163"/>
                    </a:cubicBezTo>
                    <a:cubicBezTo>
                      <a:pt x="4449" y="17094"/>
                      <a:pt x="4492" y="17101"/>
                      <a:pt x="4529" y="17104"/>
                    </a:cubicBezTo>
                    <a:cubicBezTo>
                      <a:pt x="4630" y="17110"/>
                      <a:pt x="4690" y="17069"/>
                      <a:pt x="4717" y="16981"/>
                    </a:cubicBezTo>
                    <a:cubicBezTo>
                      <a:pt x="4824" y="16992"/>
                      <a:pt x="4921" y="16992"/>
                      <a:pt x="4949" y="16862"/>
                    </a:cubicBezTo>
                    <a:cubicBezTo>
                      <a:pt x="4955" y="16836"/>
                      <a:pt x="5012" y="16820"/>
                      <a:pt x="5209" y="16930"/>
                    </a:cubicBezTo>
                    <a:cubicBezTo>
                      <a:pt x="5369" y="16922"/>
                      <a:pt x="5253" y="16805"/>
                      <a:pt x="5109" y="16800"/>
                    </a:cubicBezTo>
                    <a:cubicBezTo>
                      <a:pt x="5088" y="16800"/>
                      <a:pt x="5060" y="16814"/>
                      <a:pt x="5047" y="16830"/>
                    </a:cubicBezTo>
                    <a:cubicBezTo>
                      <a:pt x="5036" y="16843"/>
                      <a:pt x="5036" y="16879"/>
                      <a:pt x="5046" y="16887"/>
                    </a:cubicBezTo>
                    <a:cubicBezTo>
                      <a:pt x="5141" y="16960"/>
                      <a:pt x="5238" y="17029"/>
                      <a:pt x="5337" y="17097"/>
                    </a:cubicBezTo>
                    <a:cubicBezTo>
                      <a:pt x="5338" y="17098"/>
                      <a:pt x="5360" y="17074"/>
                      <a:pt x="5208" y="16930"/>
                    </a:cubicBezTo>
                    <a:cubicBezTo>
                      <a:pt x="5038" y="16748"/>
                      <a:pt x="5074" y="16677"/>
                      <a:pt x="4966" y="16677"/>
                    </a:cubicBezTo>
                    <a:cubicBezTo>
                      <a:pt x="4877" y="16676"/>
                      <a:pt x="4884" y="16677"/>
                      <a:pt x="4844" y="16795"/>
                    </a:cubicBezTo>
                    <a:cubicBezTo>
                      <a:pt x="4822" y="16863"/>
                      <a:pt x="4761" y="16920"/>
                      <a:pt x="4717" y="16981"/>
                    </a:cubicBezTo>
                    <a:cubicBezTo>
                      <a:pt x="4608" y="16956"/>
                      <a:pt x="4418" y="16839"/>
                      <a:pt x="4324" y="16739"/>
                    </a:cubicBezTo>
                    <a:cubicBezTo>
                      <a:pt x="4357" y="16739"/>
                      <a:pt x="4390" y="16735"/>
                      <a:pt x="4422" y="16739"/>
                    </a:cubicBezTo>
                    <a:cubicBezTo>
                      <a:pt x="4566" y="16758"/>
                      <a:pt x="4608" y="16732"/>
                      <a:pt x="4584" y="16625"/>
                    </a:cubicBezTo>
                    <a:cubicBezTo>
                      <a:pt x="4577" y="16599"/>
                      <a:pt x="4536" y="16561"/>
                      <a:pt x="4510" y="16559"/>
                    </a:cubicBezTo>
                    <a:cubicBezTo>
                      <a:pt x="4359" y="16553"/>
                      <a:pt x="4261" y="16468"/>
                      <a:pt x="4163" y="16379"/>
                    </a:cubicBezTo>
                    <a:cubicBezTo>
                      <a:pt x="4134" y="16352"/>
                      <a:pt x="4098" y="16329"/>
                      <a:pt x="4061" y="16315"/>
                    </a:cubicBezTo>
                    <a:cubicBezTo>
                      <a:pt x="3899" y="16252"/>
                      <a:pt x="3836" y="16254"/>
                      <a:pt x="3694" y="16321"/>
                    </a:cubicBezTo>
                    <a:cubicBezTo>
                      <a:pt x="3603" y="16363"/>
                      <a:pt x="3501" y="16394"/>
                      <a:pt x="3427" y="16453"/>
                    </a:cubicBezTo>
                    <a:cubicBezTo>
                      <a:pt x="3356" y="16510"/>
                      <a:pt x="3282" y="16504"/>
                      <a:pt x="3216" y="16491"/>
                    </a:cubicBezTo>
                    <a:cubicBezTo>
                      <a:pt x="3155" y="16479"/>
                      <a:pt x="3042" y="16486"/>
                      <a:pt x="3128" y="16343"/>
                    </a:cubicBezTo>
                    <a:cubicBezTo>
                      <a:pt x="3193" y="16235"/>
                      <a:pt x="3190" y="16099"/>
                      <a:pt x="3342" y="16035"/>
                    </a:cubicBezTo>
                    <a:cubicBezTo>
                      <a:pt x="3423" y="16001"/>
                      <a:pt x="3434" y="15937"/>
                      <a:pt x="3356" y="15868"/>
                    </a:cubicBezTo>
                    <a:cubicBezTo>
                      <a:pt x="3306" y="15823"/>
                      <a:pt x="3271" y="15761"/>
                      <a:pt x="3240" y="15702"/>
                    </a:cubicBezTo>
                    <a:cubicBezTo>
                      <a:pt x="3174" y="15578"/>
                      <a:pt x="3201" y="15541"/>
                      <a:pt x="3353" y="15524"/>
                    </a:cubicBezTo>
                    <a:cubicBezTo>
                      <a:pt x="3393" y="15520"/>
                      <a:pt x="3432" y="15505"/>
                      <a:pt x="3471" y="15496"/>
                    </a:cubicBezTo>
                    <a:cubicBezTo>
                      <a:pt x="3449" y="15454"/>
                      <a:pt x="3435" y="15404"/>
                      <a:pt x="3402" y="15372"/>
                    </a:cubicBezTo>
                    <a:cubicBezTo>
                      <a:pt x="3344" y="15316"/>
                      <a:pt x="3281" y="15258"/>
                      <a:pt x="3207" y="15225"/>
                    </a:cubicBezTo>
                    <a:cubicBezTo>
                      <a:pt x="3099" y="15176"/>
                      <a:pt x="2980" y="15146"/>
                      <a:pt x="2863" y="15116"/>
                    </a:cubicBezTo>
                    <a:cubicBezTo>
                      <a:pt x="2830" y="15107"/>
                      <a:pt x="2789" y="15123"/>
                      <a:pt x="2753" y="15131"/>
                    </a:cubicBezTo>
                    <a:cubicBezTo>
                      <a:pt x="2744" y="15132"/>
                      <a:pt x="2737" y="15145"/>
                      <a:pt x="2729" y="15151"/>
                    </a:cubicBezTo>
                    <a:cubicBezTo>
                      <a:pt x="2556" y="15289"/>
                      <a:pt x="2369" y="15382"/>
                      <a:pt x="2127" y="15347"/>
                    </a:cubicBezTo>
                    <a:cubicBezTo>
                      <a:pt x="2050" y="15336"/>
                      <a:pt x="1962" y="15320"/>
                      <a:pt x="1880" y="15381"/>
                    </a:cubicBezTo>
                    <a:cubicBezTo>
                      <a:pt x="1856" y="15399"/>
                      <a:pt x="1752" y="15349"/>
                      <a:pt x="1709" y="15309"/>
                    </a:cubicBezTo>
                    <a:cubicBezTo>
                      <a:pt x="1687" y="15288"/>
                      <a:pt x="1707" y="15212"/>
                      <a:pt x="1730" y="15173"/>
                    </a:cubicBezTo>
                    <a:cubicBezTo>
                      <a:pt x="1745" y="15149"/>
                      <a:pt x="1771" y="15070"/>
                      <a:pt x="1844" y="15136"/>
                    </a:cubicBezTo>
                    <a:cubicBezTo>
                      <a:pt x="1887" y="15174"/>
                      <a:pt x="1947" y="15197"/>
                      <a:pt x="2001" y="15223"/>
                    </a:cubicBezTo>
                    <a:cubicBezTo>
                      <a:pt x="2044" y="15244"/>
                      <a:pt x="2090" y="15259"/>
                      <a:pt x="2135" y="15278"/>
                    </a:cubicBezTo>
                    <a:cubicBezTo>
                      <a:pt x="2144" y="15210"/>
                      <a:pt x="2157" y="15143"/>
                      <a:pt x="2159" y="15076"/>
                    </a:cubicBezTo>
                    <a:cubicBezTo>
                      <a:pt x="2159" y="15064"/>
                      <a:pt x="2111" y="15045"/>
                      <a:pt x="2084" y="15041"/>
                    </a:cubicBezTo>
                    <a:cubicBezTo>
                      <a:pt x="1980" y="15028"/>
                      <a:pt x="1845" y="15087"/>
                      <a:pt x="1805" y="14929"/>
                    </a:cubicBezTo>
                    <a:cubicBezTo>
                      <a:pt x="1804" y="14925"/>
                      <a:pt x="1651" y="14935"/>
                      <a:pt x="1646" y="14955"/>
                    </a:cubicBezTo>
                    <a:cubicBezTo>
                      <a:pt x="1618" y="15065"/>
                      <a:pt x="1530" y="15158"/>
                      <a:pt x="1441" y="15149"/>
                    </a:cubicBezTo>
                    <a:cubicBezTo>
                      <a:pt x="1354" y="15140"/>
                      <a:pt x="1277" y="15034"/>
                      <a:pt x="1201" y="14965"/>
                    </a:cubicBezTo>
                    <a:cubicBezTo>
                      <a:pt x="1183" y="14949"/>
                      <a:pt x="1174" y="14897"/>
                      <a:pt x="1186" y="14887"/>
                    </a:cubicBezTo>
                    <a:cubicBezTo>
                      <a:pt x="1293" y="14795"/>
                      <a:pt x="1232" y="14679"/>
                      <a:pt x="1243" y="14575"/>
                    </a:cubicBezTo>
                    <a:cubicBezTo>
                      <a:pt x="1254" y="14474"/>
                      <a:pt x="1202" y="14337"/>
                      <a:pt x="1406" y="14372"/>
                    </a:cubicBezTo>
                    <a:cubicBezTo>
                      <a:pt x="1450" y="14225"/>
                      <a:pt x="1664" y="14221"/>
                      <a:pt x="1704" y="14069"/>
                    </a:cubicBezTo>
                    <a:cubicBezTo>
                      <a:pt x="1915" y="14077"/>
                      <a:pt x="1918" y="14079"/>
                      <a:pt x="1900" y="14236"/>
                    </a:cubicBezTo>
                    <a:cubicBezTo>
                      <a:pt x="1898" y="14255"/>
                      <a:pt x="1900" y="14280"/>
                      <a:pt x="1888" y="14291"/>
                    </a:cubicBezTo>
                    <a:cubicBezTo>
                      <a:pt x="1785" y="14386"/>
                      <a:pt x="1886" y="14360"/>
                      <a:pt x="1940" y="14374"/>
                    </a:cubicBezTo>
                    <a:cubicBezTo>
                      <a:pt x="2072" y="14407"/>
                      <a:pt x="2126" y="14257"/>
                      <a:pt x="2211" y="14259"/>
                    </a:cubicBezTo>
                    <a:cubicBezTo>
                      <a:pt x="2397" y="14266"/>
                      <a:pt x="2359" y="14164"/>
                      <a:pt x="2393" y="14036"/>
                    </a:cubicBezTo>
                    <a:cubicBezTo>
                      <a:pt x="2407" y="14015"/>
                      <a:pt x="2383" y="14028"/>
                      <a:pt x="2359" y="14041"/>
                    </a:cubicBezTo>
                    <a:cubicBezTo>
                      <a:pt x="2369" y="14050"/>
                      <a:pt x="2382" y="14069"/>
                      <a:pt x="2389" y="14068"/>
                    </a:cubicBezTo>
                    <a:cubicBezTo>
                      <a:pt x="2422" y="14059"/>
                      <a:pt x="2453" y="14046"/>
                      <a:pt x="2485" y="14034"/>
                    </a:cubicBezTo>
                    <a:cubicBezTo>
                      <a:pt x="2468" y="14025"/>
                      <a:pt x="2452" y="14017"/>
                      <a:pt x="2393" y="14037"/>
                    </a:cubicBezTo>
                    <a:cubicBezTo>
                      <a:pt x="2327" y="14069"/>
                      <a:pt x="2268" y="14075"/>
                      <a:pt x="2266" y="14069"/>
                    </a:cubicBezTo>
                    <a:cubicBezTo>
                      <a:pt x="2232" y="13920"/>
                      <a:pt x="2105" y="13937"/>
                      <a:pt x="2000" y="13954"/>
                    </a:cubicBezTo>
                    <a:cubicBezTo>
                      <a:pt x="1949" y="13962"/>
                      <a:pt x="1905" y="14058"/>
                      <a:pt x="1899" y="13927"/>
                    </a:cubicBezTo>
                    <a:cubicBezTo>
                      <a:pt x="1896" y="13874"/>
                      <a:pt x="1875" y="13822"/>
                      <a:pt x="1863" y="13770"/>
                    </a:cubicBezTo>
                    <a:cubicBezTo>
                      <a:pt x="1832" y="13818"/>
                      <a:pt x="1809" y="13874"/>
                      <a:pt x="1767" y="13912"/>
                    </a:cubicBezTo>
                    <a:cubicBezTo>
                      <a:pt x="1718" y="13959"/>
                      <a:pt x="1693" y="14006"/>
                      <a:pt x="1704" y="14069"/>
                    </a:cubicBezTo>
                    <a:cubicBezTo>
                      <a:pt x="1635" y="14078"/>
                      <a:pt x="1591" y="14046"/>
                      <a:pt x="1535" y="14010"/>
                    </a:cubicBezTo>
                    <a:cubicBezTo>
                      <a:pt x="1377" y="13909"/>
                      <a:pt x="1217" y="13803"/>
                      <a:pt x="1003" y="13824"/>
                    </a:cubicBezTo>
                    <a:cubicBezTo>
                      <a:pt x="948" y="13829"/>
                      <a:pt x="884" y="13802"/>
                      <a:pt x="833" y="13775"/>
                    </a:cubicBezTo>
                    <a:cubicBezTo>
                      <a:pt x="774" y="13745"/>
                      <a:pt x="726" y="13671"/>
                      <a:pt x="671" y="13669"/>
                    </a:cubicBezTo>
                    <a:cubicBezTo>
                      <a:pt x="627" y="13667"/>
                      <a:pt x="580" y="13745"/>
                      <a:pt x="534" y="13787"/>
                    </a:cubicBezTo>
                    <a:cubicBezTo>
                      <a:pt x="519" y="13800"/>
                      <a:pt x="503" y="13812"/>
                      <a:pt x="488" y="13824"/>
                    </a:cubicBezTo>
                    <a:cubicBezTo>
                      <a:pt x="478" y="13798"/>
                      <a:pt x="464" y="13772"/>
                      <a:pt x="460" y="13745"/>
                    </a:cubicBezTo>
                    <a:cubicBezTo>
                      <a:pt x="455" y="13716"/>
                      <a:pt x="470" y="13680"/>
                      <a:pt x="456" y="13657"/>
                    </a:cubicBezTo>
                    <a:cubicBezTo>
                      <a:pt x="429" y="13611"/>
                      <a:pt x="388" y="13572"/>
                      <a:pt x="353" y="13530"/>
                    </a:cubicBezTo>
                    <a:cubicBezTo>
                      <a:pt x="322" y="13569"/>
                      <a:pt x="290" y="13606"/>
                      <a:pt x="264" y="13646"/>
                    </a:cubicBezTo>
                    <a:cubicBezTo>
                      <a:pt x="255" y="13661"/>
                      <a:pt x="262" y="13686"/>
                      <a:pt x="262" y="13705"/>
                    </a:cubicBezTo>
                    <a:cubicBezTo>
                      <a:pt x="237" y="13692"/>
                      <a:pt x="211" y="13678"/>
                      <a:pt x="185" y="13664"/>
                    </a:cubicBezTo>
                    <a:cubicBezTo>
                      <a:pt x="151" y="13645"/>
                      <a:pt x="149" y="13612"/>
                      <a:pt x="165" y="13581"/>
                    </a:cubicBezTo>
                    <a:cubicBezTo>
                      <a:pt x="210" y="13496"/>
                      <a:pt x="236" y="13410"/>
                      <a:pt x="131" y="13341"/>
                    </a:cubicBezTo>
                    <a:cubicBezTo>
                      <a:pt x="139" y="13324"/>
                      <a:pt x="145" y="13307"/>
                      <a:pt x="154" y="13290"/>
                    </a:cubicBezTo>
                    <a:cubicBezTo>
                      <a:pt x="176" y="13249"/>
                      <a:pt x="199" y="13208"/>
                      <a:pt x="221" y="13166"/>
                    </a:cubicBezTo>
                    <a:cubicBezTo>
                      <a:pt x="235" y="13206"/>
                      <a:pt x="251" y="13245"/>
                      <a:pt x="261" y="13286"/>
                    </a:cubicBezTo>
                    <a:cubicBezTo>
                      <a:pt x="267" y="13304"/>
                      <a:pt x="254" y="13330"/>
                      <a:pt x="264" y="13344"/>
                    </a:cubicBezTo>
                    <a:cubicBezTo>
                      <a:pt x="291" y="13384"/>
                      <a:pt x="325" y="13421"/>
                      <a:pt x="356" y="13459"/>
                    </a:cubicBezTo>
                    <a:cubicBezTo>
                      <a:pt x="390" y="13425"/>
                      <a:pt x="433" y="13395"/>
                      <a:pt x="456" y="13355"/>
                    </a:cubicBezTo>
                    <a:cubicBezTo>
                      <a:pt x="482" y="13312"/>
                      <a:pt x="416" y="13230"/>
                      <a:pt x="524" y="13293"/>
                    </a:cubicBezTo>
                    <a:cubicBezTo>
                      <a:pt x="524" y="13385"/>
                      <a:pt x="520" y="13406"/>
                      <a:pt x="525" y="13424"/>
                    </a:cubicBezTo>
                    <a:cubicBezTo>
                      <a:pt x="534" y="13457"/>
                      <a:pt x="549" y="13487"/>
                      <a:pt x="562" y="13519"/>
                    </a:cubicBezTo>
                    <a:cubicBezTo>
                      <a:pt x="591" y="13492"/>
                      <a:pt x="641" y="13467"/>
                      <a:pt x="647" y="13436"/>
                    </a:cubicBezTo>
                    <a:cubicBezTo>
                      <a:pt x="658" y="13372"/>
                      <a:pt x="647" y="13304"/>
                      <a:pt x="640" y="13238"/>
                    </a:cubicBezTo>
                    <a:cubicBezTo>
                      <a:pt x="639" y="13231"/>
                      <a:pt x="605" y="13219"/>
                      <a:pt x="588" y="13221"/>
                    </a:cubicBezTo>
                    <a:cubicBezTo>
                      <a:pt x="566" y="13224"/>
                      <a:pt x="530" y="13237"/>
                      <a:pt x="527" y="13250"/>
                    </a:cubicBezTo>
                    <a:cubicBezTo>
                      <a:pt x="519" y="13287"/>
                      <a:pt x="524" y="13327"/>
                      <a:pt x="524" y="13293"/>
                    </a:cubicBezTo>
                    <a:cubicBezTo>
                      <a:pt x="547" y="13188"/>
                      <a:pt x="565" y="13151"/>
                      <a:pt x="594" y="13127"/>
                    </a:cubicBezTo>
                    <a:cubicBezTo>
                      <a:pt x="654" y="13079"/>
                      <a:pt x="706" y="13073"/>
                      <a:pt x="721" y="13166"/>
                    </a:cubicBezTo>
                    <a:cubicBezTo>
                      <a:pt x="741" y="13289"/>
                      <a:pt x="821" y="13401"/>
                      <a:pt x="788" y="13533"/>
                    </a:cubicBezTo>
                    <a:cubicBezTo>
                      <a:pt x="785" y="13546"/>
                      <a:pt x="807" y="13565"/>
                      <a:pt x="816" y="13581"/>
                    </a:cubicBezTo>
                    <a:cubicBezTo>
                      <a:pt x="828" y="13557"/>
                      <a:pt x="845" y="13535"/>
                      <a:pt x="851" y="13510"/>
                    </a:cubicBezTo>
                    <a:cubicBezTo>
                      <a:pt x="862" y="13468"/>
                      <a:pt x="828" y="13406"/>
                      <a:pt x="916" y="13401"/>
                    </a:cubicBezTo>
                    <a:cubicBezTo>
                      <a:pt x="963" y="13398"/>
                      <a:pt x="1050" y="13427"/>
                      <a:pt x="1043" y="13357"/>
                    </a:cubicBezTo>
                    <a:cubicBezTo>
                      <a:pt x="1034" y="13271"/>
                      <a:pt x="1125" y="13158"/>
                      <a:pt x="983" y="13099"/>
                    </a:cubicBezTo>
                    <a:cubicBezTo>
                      <a:pt x="1034" y="12990"/>
                      <a:pt x="1107" y="13039"/>
                      <a:pt x="1184" y="13070"/>
                    </a:cubicBezTo>
                    <a:cubicBezTo>
                      <a:pt x="1236" y="13091"/>
                      <a:pt x="1261" y="13070"/>
                      <a:pt x="1244" y="13028"/>
                    </a:cubicBezTo>
                    <a:cubicBezTo>
                      <a:pt x="1226" y="12985"/>
                      <a:pt x="1191" y="12946"/>
                      <a:pt x="1182" y="12901"/>
                    </a:cubicBezTo>
                    <a:cubicBezTo>
                      <a:pt x="1174" y="12859"/>
                      <a:pt x="1158" y="12796"/>
                      <a:pt x="1246" y="12794"/>
                    </a:cubicBezTo>
                    <a:cubicBezTo>
                      <a:pt x="1301" y="12793"/>
                      <a:pt x="1325" y="12781"/>
                      <a:pt x="1271" y="12734"/>
                    </a:cubicBezTo>
                    <a:cubicBezTo>
                      <a:pt x="1158" y="12633"/>
                      <a:pt x="1152" y="12619"/>
                      <a:pt x="1260" y="12557"/>
                    </a:cubicBezTo>
                    <a:cubicBezTo>
                      <a:pt x="1328" y="12518"/>
                      <a:pt x="1306" y="12476"/>
                      <a:pt x="1308" y="12433"/>
                    </a:cubicBezTo>
                    <a:cubicBezTo>
                      <a:pt x="1308" y="12416"/>
                      <a:pt x="1278" y="12383"/>
                      <a:pt x="1266" y="12384"/>
                    </a:cubicBezTo>
                    <a:cubicBezTo>
                      <a:pt x="1220" y="12389"/>
                      <a:pt x="1176" y="12405"/>
                      <a:pt x="1130" y="12416"/>
                    </a:cubicBezTo>
                    <a:cubicBezTo>
                      <a:pt x="1152" y="12314"/>
                      <a:pt x="996" y="12238"/>
                      <a:pt x="1082" y="12128"/>
                    </a:cubicBezTo>
                    <a:cubicBezTo>
                      <a:pt x="1086" y="12123"/>
                      <a:pt x="1103" y="12127"/>
                      <a:pt x="1114" y="12127"/>
                    </a:cubicBezTo>
                    <a:cubicBezTo>
                      <a:pt x="1129" y="12151"/>
                      <a:pt x="1140" y="12180"/>
                      <a:pt x="1161" y="12199"/>
                    </a:cubicBezTo>
                    <a:cubicBezTo>
                      <a:pt x="1183" y="12220"/>
                      <a:pt x="1243" y="12277"/>
                      <a:pt x="1238" y="12208"/>
                    </a:cubicBezTo>
                    <a:cubicBezTo>
                      <a:pt x="1228" y="12055"/>
                      <a:pt x="1362" y="12008"/>
                      <a:pt x="1438" y="11918"/>
                    </a:cubicBezTo>
                    <a:cubicBezTo>
                      <a:pt x="1483" y="11863"/>
                      <a:pt x="1500" y="11923"/>
                      <a:pt x="1531" y="11934"/>
                    </a:cubicBezTo>
                    <a:cubicBezTo>
                      <a:pt x="1586" y="11955"/>
                      <a:pt x="1637" y="11954"/>
                      <a:pt x="1638" y="11878"/>
                    </a:cubicBezTo>
                    <a:cubicBezTo>
                      <a:pt x="1639" y="11828"/>
                      <a:pt x="1642" y="11777"/>
                      <a:pt x="1637" y="11727"/>
                    </a:cubicBezTo>
                    <a:cubicBezTo>
                      <a:pt x="1632" y="11663"/>
                      <a:pt x="1662" y="11650"/>
                      <a:pt x="1727" y="11637"/>
                    </a:cubicBezTo>
                    <a:cubicBezTo>
                      <a:pt x="1805" y="11621"/>
                      <a:pt x="1836" y="11531"/>
                      <a:pt x="1931" y="11506"/>
                    </a:cubicBezTo>
                    <a:cubicBezTo>
                      <a:pt x="1971" y="11496"/>
                      <a:pt x="2011" y="11399"/>
                      <a:pt x="2091" y="11367"/>
                    </a:cubicBezTo>
                    <a:cubicBezTo>
                      <a:pt x="2127" y="11353"/>
                      <a:pt x="2147" y="11290"/>
                      <a:pt x="2160" y="11246"/>
                    </a:cubicBezTo>
                    <a:cubicBezTo>
                      <a:pt x="2171" y="11209"/>
                      <a:pt x="2150" y="11162"/>
                      <a:pt x="2164" y="11126"/>
                    </a:cubicBezTo>
                    <a:cubicBezTo>
                      <a:pt x="2235" y="10952"/>
                      <a:pt x="2215" y="10956"/>
                      <a:pt x="2089" y="10803"/>
                    </a:cubicBezTo>
                    <a:cubicBezTo>
                      <a:pt x="2012" y="10710"/>
                      <a:pt x="1838" y="10726"/>
                      <a:pt x="1827" y="10576"/>
                    </a:cubicBezTo>
                    <a:cubicBezTo>
                      <a:pt x="1826" y="10565"/>
                      <a:pt x="1773" y="10558"/>
                      <a:pt x="1745" y="10549"/>
                    </a:cubicBezTo>
                    <a:cubicBezTo>
                      <a:pt x="1707" y="10538"/>
                      <a:pt x="1688" y="10669"/>
                      <a:pt x="1642" y="10562"/>
                    </a:cubicBezTo>
                    <a:cubicBezTo>
                      <a:pt x="1636" y="10548"/>
                      <a:pt x="1679" y="10504"/>
                      <a:pt x="1708" y="10490"/>
                    </a:cubicBezTo>
                    <a:cubicBezTo>
                      <a:pt x="1855" y="10421"/>
                      <a:pt x="1887" y="10333"/>
                      <a:pt x="1769" y="10215"/>
                    </a:cubicBezTo>
                    <a:cubicBezTo>
                      <a:pt x="1936" y="10046"/>
                      <a:pt x="1744" y="10044"/>
                      <a:pt x="1653" y="9979"/>
                    </a:cubicBezTo>
                    <a:cubicBezTo>
                      <a:pt x="1554" y="9910"/>
                      <a:pt x="1521" y="10013"/>
                      <a:pt x="1517" y="10031"/>
                    </a:cubicBezTo>
                    <a:cubicBezTo>
                      <a:pt x="1501" y="10109"/>
                      <a:pt x="1513" y="10191"/>
                      <a:pt x="1505" y="10271"/>
                    </a:cubicBezTo>
                    <a:cubicBezTo>
                      <a:pt x="1502" y="10304"/>
                      <a:pt x="1483" y="10357"/>
                      <a:pt x="1460" y="10363"/>
                    </a:cubicBezTo>
                    <a:cubicBezTo>
                      <a:pt x="1387" y="10381"/>
                      <a:pt x="1399" y="10308"/>
                      <a:pt x="1371" y="10281"/>
                    </a:cubicBezTo>
                    <a:cubicBezTo>
                      <a:pt x="1267" y="10178"/>
                      <a:pt x="1351" y="10026"/>
                      <a:pt x="1247" y="9930"/>
                    </a:cubicBezTo>
                    <a:cubicBezTo>
                      <a:pt x="1243" y="9927"/>
                      <a:pt x="1266" y="9899"/>
                      <a:pt x="1276" y="9883"/>
                    </a:cubicBezTo>
                    <a:cubicBezTo>
                      <a:pt x="1299" y="9903"/>
                      <a:pt x="1322" y="9924"/>
                      <a:pt x="1345" y="9943"/>
                    </a:cubicBezTo>
                    <a:cubicBezTo>
                      <a:pt x="1368" y="9962"/>
                      <a:pt x="1392" y="9979"/>
                      <a:pt x="1415" y="9997"/>
                    </a:cubicBezTo>
                    <a:cubicBezTo>
                      <a:pt x="1424" y="9940"/>
                      <a:pt x="1437" y="9883"/>
                      <a:pt x="1440" y="9826"/>
                    </a:cubicBezTo>
                    <a:cubicBezTo>
                      <a:pt x="1440" y="9807"/>
                      <a:pt x="1414" y="9788"/>
                      <a:pt x="1400" y="9769"/>
                    </a:cubicBezTo>
                    <a:cubicBezTo>
                      <a:pt x="1375" y="9786"/>
                      <a:pt x="1352" y="9808"/>
                      <a:pt x="1324" y="9819"/>
                    </a:cubicBezTo>
                    <a:cubicBezTo>
                      <a:pt x="1308" y="9825"/>
                      <a:pt x="1283" y="9815"/>
                      <a:pt x="1265" y="9806"/>
                    </a:cubicBezTo>
                    <a:cubicBezTo>
                      <a:pt x="1261" y="9804"/>
                      <a:pt x="1264" y="9775"/>
                      <a:pt x="1273" y="9766"/>
                    </a:cubicBezTo>
                    <a:cubicBezTo>
                      <a:pt x="1309" y="9729"/>
                      <a:pt x="1356" y="9698"/>
                      <a:pt x="1385" y="9657"/>
                    </a:cubicBezTo>
                    <a:cubicBezTo>
                      <a:pt x="1413" y="9619"/>
                      <a:pt x="1453" y="9551"/>
                      <a:pt x="1436" y="9531"/>
                    </a:cubicBezTo>
                    <a:cubicBezTo>
                      <a:pt x="1362" y="9439"/>
                      <a:pt x="1453" y="9359"/>
                      <a:pt x="1461" y="9202"/>
                    </a:cubicBezTo>
                    <a:cubicBezTo>
                      <a:pt x="1460" y="9176"/>
                      <a:pt x="1448" y="9196"/>
                      <a:pt x="1442" y="9218"/>
                    </a:cubicBezTo>
                    <a:cubicBezTo>
                      <a:pt x="1438" y="9236"/>
                      <a:pt x="1441" y="9256"/>
                      <a:pt x="1441" y="9275"/>
                    </a:cubicBezTo>
                    <a:cubicBezTo>
                      <a:pt x="1463" y="9261"/>
                      <a:pt x="1497" y="9250"/>
                      <a:pt x="1504" y="9232"/>
                    </a:cubicBezTo>
                    <a:cubicBezTo>
                      <a:pt x="1511" y="9211"/>
                      <a:pt x="1494" y="9182"/>
                      <a:pt x="1461" y="9202"/>
                    </a:cubicBezTo>
                    <a:cubicBezTo>
                      <a:pt x="1395" y="9265"/>
                      <a:pt x="1317" y="9304"/>
                      <a:pt x="1313" y="9226"/>
                    </a:cubicBezTo>
                    <a:cubicBezTo>
                      <a:pt x="1309" y="9151"/>
                      <a:pt x="1276" y="9064"/>
                      <a:pt x="1370" y="9006"/>
                    </a:cubicBezTo>
                    <a:cubicBezTo>
                      <a:pt x="1438" y="8965"/>
                      <a:pt x="1503" y="8921"/>
                      <a:pt x="1570" y="8878"/>
                    </a:cubicBezTo>
                    <a:cubicBezTo>
                      <a:pt x="1476" y="8823"/>
                      <a:pt x="1507" y="8735"/>
                      <a:pt x="1508" y="8660"/>
                    </a:cubicBezTo>
                    <a:cubicBezTo>
                      <a:pt x="1511" y="8562"/>
                      <a:pt x="1526" y="8465"/>
                      <a:pt x="1536" y="8367"/>
                    </a:cubicBezTo>
                    <a:cubicBezTo>
                      <a:pt x="1719" y="8384"/>
                      <a:pt x="1582" y="8196"/>
                      <a:pt x="1692" y="8156"/>
                    </a:cubicBezTo>
                    <a:cubicBezTo>
                      <a:pt x="1729" y="8143"/>
                      <a:pt x="1757" y="8080"/>
                      <a:pt x="1765" y="8037"/>
                    </a:cubicBezTo>
                    <a:cubicBezTo>
                      <a:pt x="1775" y="7987"/>
                      <a:pt x="1798" y="7946"/>
                      <a:pt x="1677" y="7974"/>
                    </a:cubicBezTo>
                    <a:cubicBezTo>
                      <a:pt x="1566" y="8001"/>
                      <a:pt x="1453" y="7760"/>
                      <a:pt x="1521" y="7659"/>
                    </a:cubicBezTo>
                    <a:cubicBezTo>
                      <a:pt x="1550" y="7617"/>
                      <a:pt x="1622" y="7597"/>
                      <a:pt x="1678" y="7577"/>
                    </a:cubicBezTo>
                    <a:cubicBezTo>
                      <a:pt x="1726" y="7560"/>
                      <a:pt x="1822" y="7562"/>
                      <a:pt x="1823" y="7549"/>
                    </a:cubicBezTo>
                    <a:cubicBezTo>
                      <a:pt x="1831" y="7462"/>
                      <a:pt x="1822" y="7373"/>
                      <a:pt x="1812" y="7286"/>
                    </a:cubicBezTo>
                    <a:cubicBezTo>
                      <a:pt x="1812" y="7281"/>
                      <a:pt x="1749" y="7270"/>
                      <a:pt x="1729" y="7282"/>
                    </a:cubicBezTo>
                    <a:cubicBezTo>
                      <a:pt x="1676" y="7314"/>
                      <a:pt x="1635" y="7365"/>
                      <a:pt x="1580" y="7390"/>
                    </a:cubicBezTo>
                    <a:cubicBezTo>
                      <a:pt x="1549" y="7404"/>
                      <a:pt x="1496" y="7390"/>
                      <a:pt x="1459" y="7375"/>
                    </a:cubicBezTo>
                    <a:cubicBezTo>
                      <a:pt x="1445" y="7369"/>
                      <a:pt x="1438" y="7311"/>
                      <a:pt x="1451" y="7298"/>
                    </a:cubicBezTo>
                    <a:cubicBezTo>
                      <a:pt x="1481" y="7270"/>
                      <a:pt x="1536" y="7229"/>
                      <a:pt x="1562" y="7238"/>
                    </a:cubicBezTo>
                    <a:cubicBezTo>
                      <a:pt x="1666" y="7276"/>
                      <a:pt x="1684" y="7208"/>
                      <a:pt x="1701" y="7150"/>
                    </a:cubicBezTo>
                    <a:cubicBezTo>
                      <a:pt x="1720" y="7087"/>
                      <a:pt x="1674" y="7009"/>
                      <a:pt x="1748" y="6954"/>
                    </a:cubicBezTo>
                    <a:cubicBezTo>
                      <a:pt x="1749" y="6954"/>
                      <a:pt x="1715" y="6909"/>
                      <a:pt x="1713" y="6910"/>
                    </a:cubicBezTo>
                    <a:cubicBezTo>
                      <a:pt x="1620" y="6963"/>
                      <a:pt x="1465" y="6963"/>
                      <a:pt x="1448" y="7080"/>
                    </a:cubicBezTo>
                    <a:cubicBezTo>
                      <a:pt x="1431" y="7196"/>
                      <a:pt x="1395" y="7262"/>
                      <a:pt x="1269" y="7286"/>
                    </a:cubicBezTo>
                    <a:cubicBezTo>
                      <a:pt x="1254" y="7288"/>
                      <a:pt x="1252" y="7356"/>
                      <a:pt x="1245" y="7394"/>
                    </a:cubicBezTo>
                    <a:cubicBezTo>
                      <a:pt x="1137" y="7375"/>
                      <a:pt x="1094" y="7415"/>
                      <a:pt x="1113" y="7515"/>
                    </a:cubicBezTo>
                    <a:cubicBezTo>
                      <a:pt x="1081" y="7515"/>
                      <a:pt x="1026" y="7505"/>
                      <a:pt x="1019" y="7517"/>
                    </a:cubicBezTo>
                    <a:cubicBezTo>
                      <a:pt x="987" y="7575"/>
                      <a:pt x="967" y="7638"/>
                      <a:pt x="947" y="7701"/>
                    </a:cubicBezTo>
                    <a:cubicBezTo>
                      <a:pt x="933" y="7745"/>
                      <a:pt x="804" y="7749"/>
                      <a:pt x="895" y="7830"/>
                    </a:cubicBezTo>
                    <a:cubicBezTo>
                      <a:pt x="902" y="7836"/>
                      <a:pt x="899" y="7862"/>
                      <a:pt x="891" y="7871"/>
                    </a:cubicBezTo>
                    <a:cubicBezTo>
                      <a:pt x="771" y="8004"/>
                      <a:pt x="581" y="8091"/>
                      <a:pt x="565" y="8294"/>
                    </a:cubicBezTo>
                    <a:cubicBezTo>
                      <a:pt x="565" y="8298"/>
                      <a:pt x="525" y="8297"/>
                      <a:pt x="507" y="8305"/>
                    </a:cubicBezTo>
                    <a:cubicBezTo>
                      <a:pt x="490" y="8312"/>
                      <a:pt x="476" y="8326"/>
                      <a:pt x="460" y="8337"/>
                    </a:cubicBezTo>
                    <a:cubicBezTo>
                      <a:pt x="478" y="8346"/>
                      <a:pt x="494" y="8359"/>
                      <a:pt x="514" y="8364"/>
                    </a:cubicBezTo>
                    <a:cubicBezTo>
                      <a:pt x="534" y="8368"/>
                      <a:pt x="559" y="8360"/>
                      <a:pt x="579" y="8366"/>
                    </a:cubicBezTo>
                    <a:cubicBezTo>
                      <a:pt x="654" y="8388"/>
                      <a:pt x="698" y="8228"/>
                      <a:pt x="768" y="8325"/>
                    </a:cubicBezTo>
                    <a:cubicBezTo>
                      <a:pt x="838" y="8422"/>
                      <a:pt x="714" y="8481"/>
                      <a:pt x="656" y="8506"/>
                    </a:cubicBezTo>
                    <a:cubicBezTo>
                      <a:pt x="439" y="8603"/>
                      <a:pt x="502" y="8768"/>
                      <a:pt x="555" y="8898"/>
                    </a:cubicBezTo>
                    <a:cubicBezTo>
                      <a:pt x="596" y="9000"/>
                      <a:pt x="613" y="9108"/>
                      <a:pt x="576" y="9182"/>
                    </a:cubicBezTo>
                    <a:cubicBezTo>
                      <a:pt x="532" y="9273"/>
                      <a:pt x="502" y="9327"/>
                      <a:pt x="569" y="9420"/>
                    </a:cubicBezTo>
                    <a:cubicBezTo>
                      <a:pt x="594" y="9454"/>
                      <a:pt x="504" y="9562"/>
                      <a:pt x="530" y="9593"/>
                    </a:cubicBezTo>
                    <a:cubicBezTo>
                      <a:pt x="620" y="9703"/>
                      <a:pt x="582" y="9822"/>
                      <a:pt x="587" y="9936"/>
                    </a:cubicBezTo>
                    <a:cubicBezTo>
                      <a:pt x="592" y="10042"/>
                      <a:pt x="609" y="10151"/>
                      <a:pt x="526" y="10247"/>
                    </a:cubicBezTo>
                    <a:cubicBezTo>
                      <a:pt x="503" y="10273"/>
                      <a:pt x="509" y="10320"/>
                      <a:pt x="501" y="10358"/>
                    </a:cubicBezTo>
                    <a:cubicBezTo>
                      <a:pt x="478" y="10323"/>
                      <a:pt x="455" y="10288"/>
                      <a:pt x="432" y="10252"/>
                    </a:cubicBezTo>
                    <a:cubicBezTo>
                      <a:pt x="385" y="10181"/>
                      <a:pt x="310" y="10187"/>
                      <a:pt x="232" y="10184"/>
                    </a:cubicBezTo>
                    <a:cubicBezTo>
                      <a:pt x="25" y="10175"/>
                      <a:pt x="-7" y="10150"/>
                      <a:pt x="2" y="9954"/>
                    </a:cubicBezTo>
                    <a:cubicBezTo>
                      <a:pt x="14" y="9669"/>
                      <a:pt x="1" y="9374"/>
                      <a:pt x="79" y="9103"/>
                    </a:cubicBezTo>
                    <a:cubicBezTo>
                      <a:pt x="132" y="8920"/>
                      <a:pt x="124" y="8701"/>
                      <a:pt x="291" y="8549"/>
                    </a:cubicBezTo>
                    <a:cubicBezTo>
                      <a:pt x="387" y="8461"/>
                      <a:pt x="302" y="8390"/>
                      <a:pt x="262" y="8315"/>
                    </a:cubicBezTo>
                    <a:cubicBezTo>
                      <a:pt x="213" y="8225"/>
                      <a:pt x="146" y="8140"/>
                      <a:pt x="324" y="8086"/>
                    </a:cubicBezTo>
                    <a:cubicBezTo>
                      <a:pt x="402" y="8061"/>
                      <a:pt x="441" y="7969"/>
                      <a:pt x="468" y="7872"/>
                    </a:cubicBezTo>
                    <a:cubicBezTo>
                      <a:pt x="506" y="7741"/>
                      <a:pt x="617" y="7628"/>
                      <a:pt x="696" y="7506"/>
                    </a:cubicBezTo>
                    <a:cubicBezTo>
                      <a:pt x="728" y="7458"/>
                      <a:pt x="752" y="7404"/>
                      <a:pt x="791" y="7362"/>
                    </a:cubicBezTo>
                    <a:cubicBezTo>
                      <a:pt x="827" y="7322"/>
                      <a:pt x="866" y="7294"/>
                      <a:pt x="797" y="7252"/>
                    </a:cubicBezTo>
                    <a:cubicBezTo>
                      <a:pt x="794" y="7250"/>
                      <a:pt x="795" y="7232"/>
                      <a:pt x="797" y="7232"/>
                    </a:cubicBezTo>
                    <a:cubicBezTo>
                      <a:pt x="1056" y="7193"/>
                      <a:pt x="939" y="7036"/>
                      <a:pt x="916" y="6908"/>
                    </a:cubicBezTo>
                    <a:cubicBezTo>
                      <a:pt x="950" y="6851"/>
                      <a:pt x="1025" y="7081"/>
                      <a:pt x="1057" y="6887"/>
                    </a:cubicBezTo>
                    <a:cubicBezTo>
                      <a:pt x="1067" y="6825"/>
                      <a:pt x="1192" y="6779"/>
                      <a:pt x="1265" y="6726"/>
                    </a:cubicBezTo>
                    <a:cubicBezTo>
                      <a:pt x="1374" y="6836"/>
                      <a:pt x="1438" y="6708"/>
                      <a:pt x="1518" y="6681"/>
                    </a:cubicBezTo>
                    <a:cubicBezTo>
                      <a:pt x="1583" y="6658"/>
                      <a:pt x="1646" y="6618"/>
                      <a:pt x="1699" y="6575"/>
                    </a:cubicBezTo>
                    <a:cubicBezTo>
                      <a:pt x="1793" y="6498"/>
                      <a:pt x="1867" y="6406"/>
                      <a:pt x="2015" y="6397"/>
                    </a:cubicBezTo>
                    <a:cubicBezTo>
                      <a:pt x="2063" y="6394"/>
                      <a:pt x="2180" y="6373"/>
                      <a:pt x="2183" y="6259"/>
                    </a:cubicBezTo>
                    <a:cubicBezTo>
                      <a:pt x="2184" y="6236"/>
                      <a:pt x="2309" y="6220"/>
                      <a:pt x="2374" y="6193"/>
                    </a:cubicBezTo>
                    <a:cubicBezTo>
                      <a:pt x="2418" y="6174"/>
                      <a:pt x="2415" y="6150"/>
                      <a:pt x="2384" y="6106"/>
                    </a:cubicBezTo>
                    <a:cubicBezTo>
                      <a:pt x="2354" y="6062"/>
                      <a:pt x="2337" y="5977"/>
                      <a:pt x="2363" y="5938"/>
                    </a:cubicBezTo>
                    <a:cubicBezTo>
                      <a:pt x="2428" y="5838"/>
                      <a:pt x="2429" y="5769"/>
                      <a:pt x="2327" y="5693"/>
                    </a:cubicBezTo>
                    <a:cubicBezTo>
                      <a:pt x="2262" y="5644"/>
                      <a:pt x="2444" y="5553"/>
                      <a:pt x="2313" y="5520"/>
                    </a:cubicBezTo>
                    <a:cubicBezTo>
                      <a:pt x="2268" y="5509"/>
                      <a:pt x="2170" y="5632"/>
                      <a:pt x="2142" y="5618"/>
                    </a:cubicBezTo>
                    <a:cubicBezTo>
                      <a:pt x="2037" y="5564"/>
                      <a:pt x="1900" y="5580"/>
                      <a:pt x="1817" y="5473"/>
                    </a:cubicBezTo>
                    <a:cubicBezTo>
                      <a:pt x="1756" y="5395"/>
                      <a:pt x="1748" y="5333"/>
                      <a:pt x="1808" y="5264"/>
                    </a:cubicBezTo>
                    <a:cubicBezTo>
                      <a:pt x="1877" y="5184"/>
                      <a:pt x="1799" y="5078"/>
                      <a:pt x="1891" y="4988"/>
                    </a:cubicBezTo>
                    <a:cubicBezTo>
                      <a:pt x="1958" y="4923"/>
                      <a:pt x="2120" y="4947"/>
                      <a:pt x="2103" y="4806"/>
                    </a:cubicBezTo>
                    <a:cubicBezTo>
                      <a:pt x="2243" y="4777"/>
                      <a:pt x="2367" y="4714"/>
                      <a:pt x="2498" y="4665"/>
                    </a:cubicBezTo>
                    <a:cubicBezTo>
                      <a:pt x="2567" y="4639"/>
                      <a:pt x="2549" y="4623"/>
                      <a:pt x="2511" y="4592"/>
                    </a:cubicBezTo>
                    <a:cubicBezTo>
                      <a:pt x="2503" y="4585"/>
                      <a:pt x="2497" y="4577"/>
                      <a:pt x="2488" y="4571"/>
                    </a:cubicBezTo>
                    <a:cubicBezTo>
                      <a:pt x="2423" y="4527"/>
                      <a:pt x="2332" y="4495"/>
                      <a:pt x="2301" y="4435"/>
                    </a:cubicBezTo>
                    <a:cubicBezTo>
                      <a:pt x="2278" y="4393"/>
                      <a:pt x="2340" y="4316"/>
                      <a:pt x="2356" y="4252"/>
                    </a:cubicBezTo>
                    <a:cubicBezTo>
                      <a:pt x="2365" y="4214"/>
                      <a:pt x="2350" y="4170"/>
                      <a:pt x="2360" y="4132"/>
                    </a:cubicBezTo>
                    <a:cubicBezTo>
                      <a:pt x="2369" y="4096"/>
                      <a:pt x="2392" y="4040"/>
                      <a:pt x="2416" y="4036"/>
                    </a:cubicBezTo>
                    <a:cubicBezTo>
                      <a:pt x="2634" y="4005"/>
                      <a:pt x="2749" y="3819"/>
                      <a:pt x="2942" y="3748"/>
                    </a:cubicBezTo>
                    <a:cubicBezTo>
                      <a:pt x="3111" y="3685"/>
                      <a:pt x="3312" y="3700"/>
                      <a:pt x="3452" y="3570"/>
                    </a:cubicBezTo>
                    <a:cubicBezTo>
                      <a:pt x="3640" y="3595"/>
                      <a:pt x="3839" y="3513"/>
                      <a:pt x="4018" y="3620"/>
                    </a:cubicBezTo>
                    <a:cubicBezTo>
                      <a:pt x="4165" y="3523"/>
                      <a:pt x="4304" y="3677"/>
                      <a:pt x="4450" y="3630"/>
                    </a:cubicBezTo>
                    <a:cubicBezTo>
                      <a:pt x="4566" y="3761"/>
                      <a:pt x="4770" y="3621"/>
                      <a:pt x="4886" y="3752"/>
                    </a:cubicBezTo>
                    <a:cubicBezTo>
                      <a:pt x="4989" y="3715"/>
                      <a:pt x="5099" y="3688"/>
                      <a:pt x="5194" y="3638"/>
                    </a:cubicBezTo>
                    <a:cubicBezTo>
                      <a:pt x="5281" y="3593"/>
                      <a:pt x="5322" y="3513"/>
                      <a:pt x="5308" y="3410"/>
                    </a:cubicBezTo>
                    <a:cubicBezTo>
                      <a:pt x="5281" y="3213"/>
                      <a:pt x="5329" y="3026"/>
                      <a:pt x="5438" y="2856"/>
                    </a:cubicBezTo>
                    <a:cubicBezTo>
                      <a:pt x="5496" y="2766"/>
                      <a:pt x="5559" y="2675"/>
                      <a:pt x="5635" y="2599"/>
                    </a:cubicBezTo>
                    <a:cubicBezTo>
                      <a:pt x="5796" y="2438"/>
                      <a:pt x="5874" y="2215"/>
                      <a:pt x="6109" y="2106"/>
                    </a:cubicBezTo>
                    <a:cubicBezTo>
                      <a:pt x="6210" y="2059"/>
                      <a:pt x="6267" y="1933"/>
                      <a:pt x="6348" y="1846"/>
                    </a:cubicBezTo>
                    <a:cubicBezTo>
                      <a:pt x="6399" y="1792"/>
                      <a:pt x="6450" y="1716"/>
                      <a:pt x="6542" y="1807"/>
                    </a:cubicBezTo>
                    <a:cubicBezTo>
                      <a:pt x="6547" y="1812"/>
                      <a:pt x="6605" y="1790"/>
                      <a:pt x="6614" y="1772"/>
                    </a:cubicBezTo>
                    <a:cubicBezTo>
                      <a:pt x="6671" y="1647"/>
                      <a:pt x="6783" y="1624"/>
                      <a:pt x="6910" y="1628"/>
                    </a:cubicBezTo>
                    <a:cubicBezTo>
                      <a:pt x="6986" y="1630"/>
                      <a:pt x="7049" y="1594"/>
                      <a:pt x="7115" y="1577"/>
                    </a:cubicBezTo>
                    <a:cubicBezTo>
                      <a:pt x="7208" y="1553"/>
                      <a:pt x="7208" y="1516"/>
                      <a:pt x="7206" y="1454"/>
                    </a:cubicBezTo>
                    <a:cubicBezTo>
                      <a:pt x="7204" y="1381"/>
                      <a:pt x="7266" y="1360"/>
                      <a:pt x="7308" y="1394"/>
                    </a:cubicBezTo>
                    <a:cubicBezTo>
                      <a:pt x="7390" y="1459"/>
                      <a:pt x="7406" y="1444"/>
                      <a:pt x="7407" y="1354"/>
                    </a:cubicBezTo>
                    <a:cubicBezTo>
                      <a:pt x="7407" y="1344"/>
                      <a:pt x="7465" y="1319"/>
                      <a:pt x="7487" y="1326"/>
                    </a:cubicBezTo>
                    <a:cubicBezTo>
                      <a:pt x="7573" y="1353"/>
                      <a:pt x="7692" y="1368"/>
                      <a:pt x="7732" y="1426"/>
                    </a:cubicBezTo>
                    <a:cubicBezTo>
                      <a:pt x="7839" y="1582"/>
                      <a:pt x="7938" y="1463"/>
                      <a:pt x="8030" y="1434"/>
                    </a:cubicBezTo>
                    <a:cubicBezTo>
                      <a:pt x="8097" y="1414"/>
                      <a:pt x="8147" y="1346"/>
                      <a:pt x="8124" y="1263"/>
                    </a:cubicBezTo>
                    <a:cubicBezTo>
                      <a:pt x="8333" y="1269"/>
                      <a:pt x="8537" y="1264"/>
                      <a:pt x="8730" y="1164"/>
                    </a:cubicBezTo>
                    <a:cubicBezTo>
                      <a:pt x="8797" y="1129"/>
                      <a:pt x="8895" y="1146"/>
                      <a:pt x="8980" y="1142"/>
                    </a:cubicBezTo>
                    <a:cubicBezTo>
                      <a:pt x="9063" y="1138"/>
                      <a:pt x="9136" y="1134"/>
                      <a:pt x="9217" y="1088"/>
                    </a:cubicBezTo>
                    <a:cubicBezTo>
                      <a:pt x="9284" y="1050"/>
                      <a:pt x="9390" y="961"/>
                      <a:pt x="9487" y="1078"/>
                    </a:cubicBezTo>
                    <a:cubicBezTo>
                      <a:pt x="9501" y="1095"/>
                      <a:pt x="9577" y="1088"/>
                      <a:pt x="9607" y="1069"/>
                    </a:cubicBezTo>
                    <a:cubicBezTo>
                      <a:pt x="9717" y="1000"/>
                      <a:pt x="9815" y="995"/>
                      <a:pt x="9921" y="1073"/>
                    </a:cubicBezTo>
                    <a:cubicBezTo>
                      <a:pt x="9942" y="1088"/>
                      <a:pt x="9993" y="1092"/>
                      <a:pt x="10013" y="1079"/>
                    </a:cubicBezTo>
                    <a:cubicBezTo>
                      <a:pt x="10128" y="1002"/>
                      <a:pt x="10245" y="1127"/>
                      <a:pt x="10349" y="1078"/>
                    </a:cubicBezTo>
                    <a:cubicBezTo>
                      <a:pt x="10466" y="1022"/>
                      <a:pt x="10571" y="942"/>
                      <a:pt x="10676" y="867"/>
                    </a:cubicBezTo>
                    <a:cubicBezTo>
                      <a:pt x="10686" y="860"/>
                      <a:pt x="10674" y="805"/>
                      <a:pt x="10656" y="791"/>
                    </a:cubicBezTo>
                    <a:cubicBezTo>
                      <a:pt x="10636" y="775"/>
                      <a:pt x="10595" y="774"/>
                      <a:pt x="10566" y="779"/>
                    </a:cubicBezTo>
                    <a:cubicBezTo>
                      <a:pt x="10464" y="796"/>
                      <a:pt x="10365" y="912"/>
                      <a:pt x="10260" y="783"/>
                    </a:cubicBezTo>
                    <a:cubicBezTo>
                      <a:pt x="10120" y="821"/>
                      <a:pt x="10064" y="690"/>
                      <a:pt x="9944" y="656"/>
                    </a:cubicBezTo>
                    <a:cubicBezTo>
                      <a:pt x="9939" y="656"/>
                      <a:pt x="9949" y="656"/>
                      <a:pt x="9959" y="656"/>
                    </a:cubicBezTo>
                    <a:cubicBezTo>
                      <a:pt x="9953" y="640"/>
                      <a:pt x="9949" y="623"/>
                      <a:pt x="9939" y="610"/>
                    </a:cubicBezTo>
                    <a:cubicBezTo>
                      <a:pt x="9936" y="606"/>
                      <a:pt x="9913" y="616"/>
                      <a:pt x="9899" y="620"/>
                    </a:cubicBezTo>
                    <a:cubicBezTo>
                      <a:pt x="9909" y="632"/>
                      <a:pt x="9919" y="644"/>
                      <a:pt x="9944" y="656"/>
                    </a:cubicBezTo>
                    <a:cubicBezTo>
                      <a:pt x="9959" y="686"/>
                      <a:pt x="9963" y="717"/>
                      <a:pt x="9958" y="747"/>
                    </a:cubicBezTo>
                    <a:cubicBezTo>
                      <a:pt x="9952" y="779"/>
                      <a:pt x="9994" y="860"/>
                      <a:pt x="9888" y="806"/>
                    </a:cubicBezTo>
                    <a:cubicBezTo>
                      <a:pt x="9775" y="749"/>
                      <a:pt x="9666" y="758"/>
                      <a:pt x="9575" y="857"/>
                    </a:cubicBezTo>
                    <a:cubicBezTo>
                      <a:pt x="9563" y="871"/>
                      <a:pt x="9530" y="876"/>
                      <a:pt x="9508" y="874"/>
                    </a:cubicBezTo>
                    <a:cubicBezTo>
                      <a:pt x="9133" y="840"/>
                      <a:pt x="8801" y="896"/>
                      <a:pt x="8571" y="1070"/>
                    </a:cubicBezTo>
                    <a:cubicBezTo>
                      <a:pt x="8476" y="1142"/>
                      <a:pt x="8420" y="1159"/>
                      <a:pt x="8332" y="1082"/>
                    </a:cubicBezTo>
                    <a:cubicBezTo>
                      <a:pt x="8289" y="1043"/>
                      <a:pt x="8209" y="1020"/>
                      <a:pt x="8197" y="977"/>
                    </a:cubicBezTo>
                    <a:cubicBezTo>
                      <a:pt x="8181" y="923"/>
                      <a:pt x="8092" y="877"/>
                      <a:pt x="8198" y="785"/>
                    </a:cubicBezTo>
                    <a:cubicBezTo>
                      <a:pt x="8351" y="650"/>
                      <a:pt x="8532" y="588"/>
                      <a:pt x="8716" y="545"/>
                    </a:cubicBezTo>
                    <a:cubicBezTo>
                      <a:pt x="8801" y="525"/>
                      <a:pt x="8916" y="383"/>
                      <a:pt x="9023" y="532"/>
                    </a:cubicBezTo>
                    <a:cubicBezTo>
                      <a:pt x="9026" y="536"/>
                      <a:pt x="9101" y="509"/>
                      <a:pt x="9126" y="484"/>
                    </a:cubicBezTo>
                    <a:cubicBezTo>
                      <a:pt x="9193" y="414"/>
                      <a:pt x="9252" y="376"/>
                      <a:pt x="9336" y="467"/>
                    </a:cubicBezTo>
                    <a:cubicBezTo>
                      <a:pt x="9345" y="477"/>
                      <a:pt x="9406" y="446"/>
                      <a:pt x="9444" y="435"/>
                    </a:cubicBezTo>
                    <a:cubicBezTo>
                      <a:pt x="9473" y="427"/>
                      <a:pt x="9527" y="410"/>
                      <a:pt x="9529" y="415"/>
                    </a:cubicBezTo>
                    <a:cubicBezTo>
                      <a:pt x="9591" y="545"/>
                      <a:pt x="9717" y="397"/>
                      <a:pt x="9754" y="445"/>
                    </a:cubicBezTo>
                    <a:cubicBezTo>
                      <a:pt x="9847" y="568"/>
                      <a:pt x="9940" y="490"/>
                      <a:pt x="10008" y="451"/>
                    </a:cubicBezTo>
                    <a:cubicBezTo>
                      <a:pt x="10103" y="396"/>
                      <a:pt x="10184" y="413"/>
                      <a:pt x="10277" y="434"/>
                    </a:cubicBezTo>
                    <a:cubicBezTo>
                      <a:pt x="10436" y="471"/>
                      <a:pt x="10587" y="541"/>
                      <a:pt x="10756" y="535"/>
                    </a:cubicBezTo>
                    <a:cubicBezTo>
                      <a:pt x="10788" y="534"/>
                      <a:pt x="10834" y="528"/>
                      <a:pt x="10849" y="544"/>
                    </a:cubicBezTo>
                    <a:cubicBezTo>
                      <a:pt x="11024" y="724"/>
                      <a:pt x="11188" y="587"/>
                      <a:pt x="11319" y="504"/>
                    </a:cubicBezTo>
                    <a:cubicBezTo>
                      <a:pt x="11409" y="448"/>
                      <a:pt x="11525" y="445"/>
                      <a:pt x="11591" y="380"/>
                    </a:cubicBezTo>
                    <a:cubicBezTo>
                      <a:pt x="11678" y="295"/>
                      <a:pt x="11803" y="327"/>
                      <a:pt x="11875" y="283"/>
                    </a:cubicBezTo>
                    <a:cubicBezTo>
                      <a:pt x="12034" y="186"/>
                      <a:pt x="12205" y="182"/>
                      <a:pt x="12374" y="148"/>
                    </a:cubicBezTo>
                    <a:cubicBezTo>
                      <a:pt x="12397" y="144"/>
                      <a:pt x="12424" y="130"/>
                      <a:pt x="12443" y="137"/>
                    </a:cubicBezTo>
                    <a:cubicBezTo>
                      <a:pt x="12596" y="191"/>
                      <a:pt x="12734" y="220"/>
                      <a:pt x="12784" y="17"/>
                    </a:cubicBezTo>
                    <a:cubicBezTo>
                      <a:pt x="12787" y="6"/>
                      <a:pt x="12865" y="-8"/>
                      <a:pt x="12889" y="7"/>
                    </a:cubicBezTo>
                    <a:cubicBezTo>
                      <a:pt x="12942" y="39"/>
                      <a:pt x="12979" y="97"/>
                      <a:pt x="13032" y="130"/>
                    </a:cubicBezTo>
                    <a:cubicBezTo>
                      <a:pt x="13072" y="155"/>
                      <a:pt x="13131" y="174"/>
                      <a:pt x="13176" y="168"/>
                    </a:cubicBezTo>
                    <a:cubicBezTo>
                      <a:pt x="13476" y="127"/>
                      <a:pt x="13527" y="121"/>
                      <a:pt x="13681" y="191"/>
                    </a:cubicBezTo>
                    <a:cubicBezTo>
                      <a:pt x="13818" y="254"/>
                      <a:pt x="13993" y="222"/>
                      <a:pt x="14107" y="339"/>
                    </a:cubicBezTo>
                    <a:cubicBezTo>
                      <a:pt x="14112" y="343"/>
                      <a:pt x="14143" y="333"/>
                      <a:pt x="14152" y="322"/>
                    </a:cubicBezTo>
                    <a:cubicBezTo>
                      <a:pt x="14282" y="159"/>
                      <a:pt x="14374" y="335"/>
                      <a:pt x="14483" y="356"/>
                    </a:cubicBezTo>
                    <a:cubicBezTo>
                      <a:pt x="14509" y="361"/>
                      <a:pt x="14549" y="414"/>
                      <a:pt x="14542" y="432"/>
                    </a:cubicBezTo>
                    <a:cubicBezTo>
                      <a:pt x="14516" y="506"/>
                      <a:pt x="14489" y="430"/>
                      <a:pt x="14461" y="429"/>
                    </a:cubicBezTo>
                    <a:cubicBezTo>
                      <a:pt x="14403" y="426"/>
                      <a:pt x="14342" y="432"/>
                      <a:pt x="14285" y="447"/>
                    </a:cubicBezTo>
                    <a:cubicBezTo>
                      <a:pt x="14260" y="453"/>
                      <a:pt x="14243" y="487"/>
                      <a:pt x="14223" y="508"/>
                    </a:cubicBezTo>
                    <a:cubicBezTo>
                      <a:pt x="14241" y="517"/>
                      <a:pt x="14258" y="528"/>
                      <a:pt x="14277" y="535"/>
                    </a:cubicBezTo>
                    <a:cubicBezTo>
                      <a:pt x="14455" y="600"/>
                      <a:pt x="14648" y="627"/>
                      <a:pt x="14819" y="714"/>
                    </a:cubicBezTo>
                    <a:cubicBezTo>
                      <a:pt x="14845" y="727"/>
                      <a:pt x="14897" y="699"/>
                      <a:pt x="14936" y="690"/>
                    </a:cubicBezTo>
                    <a:cubicBezTo>
                      <a:pt x="14973" y="682"/>
                      <a:pt x="15011" y="674"/>
                      <a:pt x="15048" y="666"/>
                    </a:cubicBezTo>
                    <a:cubicBezTo>
                      <a:pt x="15035" y="694"/>
                      <a:pt x="15003" y="737"/>
                      <a:pt x="15013" y="749"/>
                    </a:cubicBezTo>
                    <a:cubicBezTo>
                      <a:pt x="15045" y="785"/>
                      <a:pt x="15094" y="835"/>
                      <a:pt x="15134" y="834"/>
                    </a:cubicBezTo>
                    <a:cubicBezTo>
                      <a:pt x="15296" y="829"/>
                      <a:pt x="15385" y="1045"/>
                      <a:pt x="15568" y="953"/>
                    </a:cubicBezTo>
                    <a:cubicBezTo>
                      <a:pt x="15596" y="939"/>
                      <a:pt x="15619" y="913"/>
                      <a:pt x="15637" y="889"/>
                    </a:cubicBezTo>
                    <a:cubicBezTo>
                      <a:pt x="15682" y="829"/>
                      <a:pt x="15710" y="856"/>
                      <a:pt x="15756" y="892"/>
                    </a:cubicBezTo>
                    <a:cubicBezTo>
                      <a:pt x="15817" y="942"/>
                      <a:pt x="15891" y="978"/>
                      <a:pt x="15960" y="1020"/>
                    </a:cubicBezTo>
                    <a:cubicBezTo>
                      <a:pt x="15985" y="1036"/>
                      <a:pt x="16011" y="1051"/>
                      <a:pt x="16037" y="1066"/>
                    </a:cubicBezTo>
                    <a:cubicBezTo>
                      <a:pt x="15994" y="1091"/>
                      <a:pt x="15926" y="1146"/>
                      <a:pt x="15911" y="1137"/>
                    </a:cubicBezTo>
                    <a:cubicBezTo>
                      <a:pt x="15837" y="1085"/>
                      <a:pt x="15758" y="1072"/>
                      <a:pt x="15673" y="1082"/>
                    </a:cubicBezTo>
                    <a:cubicBezTo>
                      <a:pt x="15647" y="1085"/>
                      <a:pt x="15624" y="1104"/>
                      <a:pt x="15600" y="1116"/>
                    </a:cubicBezTo>
                    <a:cubicBezTo>
                      <a:pt x="15629" y="1124"/>
                      <a:pt x="15676" y="1126"/>
                      <a:pt x="15684" y="1143"/>
                    </a:cubicBezTo>
                    <a:cubicBezTo>
                      <a:pt x="15757" y="1292"/>
                      <a:pt x="15863" y="1313"/>
                      <a:pt x="16001" y="1220"/>
                    </a:cubicBezTo>
                    <a:cubicBezTo>
                      <a:pt x="16061" y="1179"/>
                      <a:pt x="16098" y="1208"/>
                      <a:pt x="16136" y="1248"/>
                    </a:cubicBezTo>
                    <a:cubicBezTo>
                      <a:pt x="16152" y="1234"/>
                      <a:pt x="16179" y="1221"/>
                      <a:pt x="16183" y="1205"/>
                    </a:cubicBezTo>
                    <a:cubicBezTo>
                      <a:pt x="16191" y="1159"/>
                      <a:pt x="16190" y="1139"/>
                      <a:pt x="16253" y="1170"/>
                    </a:cubicBezTo>
                    <a:cubicBezTo>
                      <a:pt x="16358" y="1221"/>
                      <a:pt x="16449" y="1276"/>
                      <a:pt x="16514" y="1370"/>
                    </a:cubicBezTo>
                    <a:cubicBezTo>
                      <a:pt x="16563" y="1441"/>
                      <a:pt x="16621" y="1547"/>
                      <a:pt x="16689" y="1557"/>
                    </a:cubicBezTo>
                    <a:cubicBezTo>
                      <a:pt x="16836" y="1578"/>
                      <a:pt x="16825" y="1695"/>
                      <a:pt x="16885" y="1765"/>
                    </a:cubicBezTo>
                    <a:cubicBezTo>
                      <a:pt x="16941" y="1830"/>
                      <a:pt x="16903" y="1872"/>
                      <a:pt x="16813" y="1870"/>
                    </a:cubicBezTo>
                    <a:cubicBezTo>
                      <a:pt x="16744" y="1869"/>
                      <a:pt x="16670" y="1863"/>
                      <a:pt x="16763" y="1954"/>
                    </a:cubicBezTo>
                    <a:cubicBezTo>
                      <a:pt x="16827" y="2016"/>
                      <a:pt x="16872" y="2094"/>
                      <a:pt x="16928" y="2163"/>
                    </a:cubicBezTo>
                    <a:cubicBezTo>
                      <a:pt x="16987" y="2235"/>
                      <a:pt x="17079" y="2255"/>
                      <a:pt x="17151" y="2221"/>
                    </a:cubicBezTo>
                    <a:cubicBezTo>
                      <a:pt x="17193" y="2201"/>
                      <a:pt x="17126" y="2113"/>
                      <a:pt x="17220" y="2131"/>
                    </a:cubicBezTo>
                    <a:cubicBezTo>
                      <a:pt x="17194" y="2197"/>
                      <a:pt x="17337" y="2237"/>
                      <a:pt x="17244" y="2326"/>
                    </a:cubicBezTo>
                    <a:cubicBezTo>
                      <a:pt x="17203" y="2365"/>
                      <a:pt x="17217" y="2439"/>
                      <a:pt x="17326" y="2373"/>
                    </a:cubicBezTo>
                    <a:cubicBezTo>
                      <a:pt x="17368" y="2348"/>
                      <a:pt x="17470" y="2409"/>
                      <a:pt x="17544" y="2433"/>
                    </a:cubicBezTo>
                    <a:cubicBezTo>
                      <a:pt x="17544" y="2433"/>
                      <a:pt x="17540" y="2467"/>
                      <a:pt x="17530" y="2473"/>
                    </a:cubicBezTo>
                    <a:cubicBezTo>
                      <a:pt x="17502" y="2490"/>
                      <a:pt x="17469" y="2512"/>
                      <a:pt x="17438" y="2513"/>
                    </a:cubicBezTo>
                    <a:cubicBezTo>
                      <a:pt x="17401" y="2513"/>
                      <a:pt x="17364" y="2493"/>
                      <a:pt x="17326" y="2481"/>
                    </a:cubicBezTo>
                    <a:cubicBezTo>
                      <a:pt x="17339" y="2520"/>
                      <a:pt x="17346" y="2561"/>
                      <a:pt x="17366" y="2596"/>
                    </a:cubicBezTo>
                    <a:cubicBezTo>
                      <a:pt x="17390" y="2638"/>
                      <a:pt x="17419" y="2681"/>
                      <a:pt x="17458" y="2712"/>
                    </a:cubicBezTo>
                    <a:cubicBezTo>
                      <a:pt x="17495" y="2742"/>
                      <a:pt x="17584" y="2778"/>
                      <a:pt x="17585" y="2775"/>
                    </a:cubicBezTo>
                    <a:cubicBezTo>
                      <a:pt x="17651" y="2674"/>
                      <a:pt x="17708" y="2795"/>
                      <a:pt x="17764" y="2778"/>
                    </a:cubicBezTo>
                    <a:cubicBezTo>
                      <a:pt x="17787" y="2772"/>
                      <a:pt x="17821" y="2742"/>
                      <a:pt x="17819" y="2726"/>
                    </a:cubicBezTo>
                    <a:cubicBezTo>
                      <a:pt x="17815" y="2680"/>
                      <a:pt x="17781" y="2634"/>
                      <a:pt x="17785" y="2590"/>
                    </a:cubicBezTo>
                    <a:cubicBezTo>
                      <a:pt x="17788" y="2553"/>
                      <a:pt x="17819" y="2509"/>
                      <a:pt x="17852" y="2486"/>
                    </a:cubicBezTo>
                    <a:cubicBezTo>
                      <a:pt x="17870" y="2475"/>
                      <a:pt x="17935" y="2496"/>
                      <a:pt x="17950" y="2519"/>
                    </a:cubicBezTo>
                    <a:cubicBezTo>
                      <a:pt x="17993" y="2581"/>
                      <a:pt x="18013" y="2657"/>
                      <a:pt x="18055" y="2720"/>
                    </a:cubicBezTo>
                    <a:cubicBezTo>
                      <a:pt x="18148" y="2857"/>
                      <a:pt x="18151" y="2855"/>
                      <a:pt x="18057" y="3045"/>
                    </a:cubicBezTo>
                    <a:cubicBezTo>
                      <a:pt x="18074" y="3107"/>
                      <a:pt x="18037" y="3084"/>
                      <a:pt x="18021" y="3052"/>
                    </a:cubicBezTo>
                    <a:cubicBezTo>
                      <a:pt x="17935" y="2883"/>
                      <a:pt x="17937" y="2894"/>
                      <a:pt x="17714" y="2886"/>
                    </a:cubicBezTo>
                    <a:cubicBezTo>
                      <a:pt x="17616" y="2883"/>
                      <a:pt x="17499" y="2884"/>
                      <a:pt x="17416" y="2801"/>
                    </a:cubicBezTo>
                    <a:cubicBezTo>
                      <a:pt x="17389" y="2774"/>
                      <a:pt x="17341" y="2764"/>
                      <a:pt x="17303" y="2746"/>
                    </a:cubicBezTo>
                    <a:cubicBezTo>
                      <a:pt x="17307" y="2793"/>
                      <a:pt x="17293" y="2857"/>
                      <a:pt x="17321" y="2884"/>
                    </a:cubicBezTo>
                    <a:cubicBezTo>
                      <a:pt x="17370" y="2935"/>
                      <a:pt x="17350" y="3047"/>
                      <a:pt x="17475" y="3039"/>
                    </a:cubicBezTo>
                    <a:cubicBezTo>
                      <a:pt x="17491" y="3038"/>
                      <a:pt x="17540" y="3122"/>
                      <a:pt x="17528" y="3138"/>
                    </a:cubicBezTo>
                    <a:cubicBezTo>
                      <a:pt x="17423" y="3281"/>
                      <a:pt x="17590" y="3312"/>
                      <a:pt x="17650" y="3364"/>
                    </a:cubicBezTo>
                    <a:cubicBezTo>
                      <a:pt x="17680" y="3390"/>
                      <a:pt x="17791" y="3336"/>
                      <a:pt x="17865" y="3317"/>
                    </a:cubicBezTo>
                    <a:cubicBezTo>
                      <a:pt x="17857" y="3296"/>
                      <a:pt x="17857" y="3266"/>
                      <a:pt x="17841" y="3255"/>
                    </a:cubicBezTo>
                    <a:cubicBezTo>
                      <a:pt x="17810" y="3233"/>
                      <a:pt x="17771" y="3213"/>
                      <a:pt x="17733" y="3207"/>
                    </a:cubicBezTo>
                    <a:cubicBezTo>
                      <a:pt x="17681" y="3200"/>
                      <a:pt x="17615" y="3212"/>
                      <a:pt x="17630" y="3136"/>
                    </a:cubicBezTo>
                    <a:cubicBezTo>
                      <a:pt x="17635" y="3114"/>
                      <a:pt x="17686" y="3094"/>
                      <a:pt x="17720" y="3085"/>
                    </a:cubicBezTo>
                    <a:cubicBezTo>
                      <a:pt x="17809" y="3060"/>
                      <a:pt x="17860" y="3079"/>
                      <a:pt x="17925" y="3147"/>
                    </a:cubicBezTo>
                    <a:cubicBezTo>
                      <a:pt x="17946" y="3169"/>
                      <a:pt x="17970" y="3190"/>
                      <a:pt x="17998" y="3203"/>
                    </a:cubicBezTo>
                    <a:cubicBezTo>
                      <a:pt x="18013" y="3211"/>
                      <a:pt x="18042" y="3207"/>
                      <a:pt x="18058" y="3197"/>
                    </a:cubicBezTo>
                    <a:cubicBezTo>
                      <a:pt x="18072" y="3188"/>
                      <a:pt x="18077" y="3165"/>
                      <a:pt x="18058" y="3045"/>
                    </a:cubicBezTo>
                    <a:cubicBezTo>
                      <a:pt x="18053" y="2983"/>
                      <a:pt x="18088" y="3000"/>
                      <a:pt x="18118" y="3024"/>
                    </a:cubicBezTo>
                    <a:cubicBezTo>
                      <a:pt x="18164" y="3061"/>
                      <a:pt x="18207" y="3103"/>
                      <a:pt x="18251" y="3143"/>
                    </a:cubicBezTo>
                    <a:cubicBezTo>
                      <a:pt x="18284" y="3103"/>
                      <a:pt x="18316" y="3063"/>
                      <a:pt x="18348" y="3023"/>
                    </a:cubicBezTo>
                    <a:cubicBezTo>
                      <a:pt x="18370" y="3043"/>
                      <a:pt x="18392" y="3064"/>
                      <a:pt x="18413" y="3084"/>
                    </a:cubicBezTo>
                    <a:cubicBezTo>
                      <a:pt x="18413" y="3114"/>
                      <a:pt x="18414" y="3144"/>
                      <a:pt x="18413" y="3174"/>
                    </a:cubicBezTo>
                    <a:cubicBezTo>
                      <a:pt x="18413" y="3249"/>
                      <a:pt x="18394" y="3324"/>
                      <a:pt x="18521" y="3341"/>
                    </a:cubicBezTo>
                    <a:cubicBezTo>
                      <a:pt x="18585" y="3350"/>
                      <a:pt x="18637" y="3415"/>
                      <a:pt x="18699" y="3447"/>
                    </a:cubicBezTo>
                    <a:cubicBezTo>
                      <a:pt x="18770" y="3485"/>
                      <a:pt x="18697" y="3500"/>
                      <a:pt x="18692" y="3527"/>
                    </a:cubicBezTo>
                    <a:cubicBezTo>
                      <a:pt x="18687" y="3559"/>
                      <a:pt x="18701" y="3595"/>
                      <a:pt x="18707" y="3629"/>
                    </a:cubicBezTo>
                    <a:cubicBezTo>
                      <a:pt x="18730" y="3608"/>
                      <a:pt x="18762" y="3592"/>
                      <a:pt x="18773" y="3567"/>
                    </a:cubicBezTo>
                    <a:cubicBezTo>
                      <a:pt x="18791" y="3524"/>
                      <a:pt x="18794" y="3476"/>
                      <a:pt x="18807" y="3430"/>
                    </a:cubicBezTo>
                    <a:cubicBezTo>
                      <a:pt x="18817" y="3395"/>
                      <a:pt x="18831" y="3361"/>
                      <a:pt x="18843" y="3327"/>
                    </a:cubicBezTo>
                    <a:cubicBezTo>
                      <a:pt x="18887" y="3349"/>
                      <a:pt x="18936" y="3365"/>
                      <a:pt x="18975" y="3394"/>
                    </a:cubicBezTo>
                    <a:cubicBezTo>
                      <a:pt x="19029" y="3434"/>
                      <a:pt x="19009" y="3479"/>
                      <a:pt x="18963" y="3516"/>
                    </a:cubicBezTo>
                    <a:cubicBezTo>
                      <a:pt x="18905" y="3562"/>
                      <a:pt x="18850" y="3609"/>
                      <a:pt x="18872" y="3704"/>
                    </a:cubicBezTo>
                    <a:cubicBezTo>
                      <a:pt x="18872" y="3709"/>
                      <a:pt x="18872" y="3700"/>
                      <a:pt x="18872" y="3691"/>
                    </a:cubicBezTo>
                    <a:cubicBezTo>
                      <a:pt x="18855" y="3696"/>
                      <a:pt x="18836" y="3699"/>
                      <a:pt x="18823" y="3709"/>
                    </a:cubicBezTo>
                    <a:cubicBezTo>
                      <a:pt x="18819" y="3712"/>
                      <a:pt x="18829" y="3733"/>
                      <a:pt x="18833" y="3746"/>
                    </a:cubicBezTo>
                    <a:cubicBezTo>
                      <a:pt x="18846" y="3737"/>
                      <a:pt x="18859" y="3727"/>
                      <a:pt x="18872" y="3704"/>
                    </a:cubicBezTo>
                    <a:cubicBezTo>
                      <a:pt x="19007" y="3691"/>
                      <a:pt x="19123" y="3794"/>
                      <a:pt x="19265" y="3751"/>
                    </a:cubicBezTo>
                    <a:cubicBezTo>
                      <a:pt x="19126" y="3852"/>
                      <a:pt x="19126" y="3850"/>
                      <a:pt x="18996" y="3836"/>
                    </a:cubicBezTo>
                    <a:cubicBezTo>
                      <a:pt x="18981" y="3834"/>
                      <a:pt x="18965" y="3830"/>
                      <a:pt x="18950" y="3832"/>
                    </a:cubicBezTo>
                    <a:cubicBezTo>
                      <a:pt x="18945" y="3833"/>
                      <a:pt x="18937" y="3848"/>
                      <a:pt x="18939" y="3856"/>
                    </a:cubicBezTo>
                    <a:cubicBezTo>
                      <a:pt x="18949" y="3922"/>
                      <a:pt x="18947" y="3994"/>
                      <a:pt x="18978" y="4051"/>
                    </a:cubicBezTo>
                    <a:cubicBezTo>
                      <a:pt x="18989" y="4072"/>
                      <a:pt x="19080" y="4054"/>
                      <a:pt x="19135" y="4054"/>
                    </a:cubicBezTo>
                    <a:cubicBezTo>
                      <a:pt x="19120" y="4098"/>
                      <a:pt x="19116" y="4149"/>
                      <a:pt x="19089" y="4184"/>
                    </a:cubicBezTo>
                    <a:cubicBezTo>
                      <a:pt x="19018" y="4278"/>
                      <a:pt x="19115" y="4310"/>
                      <a:pt x="19162" y="4346"/>
                    </a:cubicBezTo>
                    <a:cubicBezTo>
                      <a:pt x="19201" y="4377"/>
                      <a:pt x="19257" y="4368"/>
                      <a:pt x="19270" y="4296"/>
                    </a:cubicBezTo>
                    <a:cubicBezTo>
                      <a:pt x="19274" y="4272"/>
                      <a:pt x="19321" y="4256"/>
                      <a:pt x="19349" y="4236"/>
                    </a:cubicBezTo>
                    <a:cubicBezTo>
                      <a:pt x="19365" y="4277"/>
                      <a:pt x="19381" y="4317"/>
                      <a:pt x="19397" y="4431"/>
                    </a:cubicBezTo>
                    <a:cubicBezTo>
                      <a:pt x="19397" y="4455"/>
                      <a:pt x="19401" y="4434"/>
                      <a:pt x="19396" y="4416"/>
                    </a:cubicBezTo>
                    <a:cubicBezTo>
                      <a:pt x="19390" y="4396"/>
                      <a:pt x="19376" y="4377"/>
                      <a:pt x="19366" y="4358"/>
                    </a:cubicBezTo>
                    <a:cubicBezTo>
                      <a:pt x="19351" y="4371"/>
                      <a:pt x="19336" y="4385"/>
                      <a:pt x="19321" y="4398"/>
                    </a:cubicBezTo>
                    <a:cubicBezTo>
                      <a:pt x="19306" y="4412"/>
                      <a:pt x="19278" y="4425"/>
                      <a:pt x="19278" y="4439"/>
                    </a:cubicBezTo>
                    <a:cubicBezTo>
                      <a:pt x="19280" y="4492"/>
                      <a:pt x="19288" y="4545"/>
                      <a:pt x="19298" y="4598"/>
                    </a:cubicBezTo>
                    <a:cubicBezTo>
                      <a:pt x="19299" y="4602"/>
                      <a:pt x="19351" y="4607"/>
                      <a:pt x="19355" y="4600"/>
                    </a:cubicBezTo>
                    <a:cubicBezTo>
                      <a:pt x="19377" y="4561"/>
                      <a:pt x="19391" y="4519"/>
                      <a:pt x="19397" y="4431"/>
                    </a:cubicBezTo>
                    <a:cubicBezTo>
                      <a:pt x="19407" y="4358"/>
                      <a:pt x="19420" y="4355"/>
                      <a:pt x="19429" y="4359"/>
                    </a:cubicBezTo>
                    <a:cubicBezTo>
                      <a:pt x="19474" y="4377"/>
                      <a:pt x="19518" y="4397"/>
                      <a:pt x="19563" y="4417"/>
                    </a:cubicBezTo>
                    <a:cubicBezTo>
                      <a:pt x="19568" y="4362"/>
                      <a:pt x="19581" y="4307"/>
                      <a:pt x="19575" y="4254"/>
                    </a:cubicBezTo>
                    <a:cubicBezTo>
                      <a:pt x="19573" y="4231"/>
                      <a:pt x="19535" y="4209"/>
                      <a:pt x="19510" y="4190"/>
                    </a:cubicBezTo>
                    <a:cubicBezTo>
                      <a:pt x="19447" y="4143"/>
                      <a:pt x="19445" y="4100"/>
                      <a:pt x="19503" y="4042"/>
                    </a:cubicBezTo>
                    <a:cubicBezTo>
                      <a:pt x="19526" y="4019"/>
                      <a:pt x="19520" y="3970"/>
                      <a:pt x="19528" y="3933"/>
                    </a:cubicBezTo>
                    <a:cubicBezTo>
                      <a:pt x="19605" y="3913"/>
                      <a:pt x="19682" y="3893"/>
                      <a:pt x="19758" y="3869"/>
                    </a:cubicBezTo>
                    <a:cubicBezTo>
                      <a:pt x="19763" y="3867"/>
                      <a:pt x="19756" y="3829"/>
                      <a:pt x="19753" y="3808"/>
                    </a:cubicBezTo>
                    <a:cubicBezTo>
                      <a:pt x="19751" y="3794"/>
                      <a:pt x="19738" y="3770"/>
                      <a:pt x="19743" y="3767"/>
                    </a:cubicBezTo>
                    <a:cubicBezTo>
                      <a:pt x="19820" y="3718"/>
                      <a:pt x="19860" y="3780"/>
                      <a:pt x="19895" y="3823"/>
                    </a:cubicBezTo>
                    <a:cubicBezTo>
                      <a:pt x="19913" y="3845"/>
                      <a:pt x="19911" y="3913"/>
                      <a:pt x="19897" y="3919"/>
                    </a:cubicBezTo>
                    <a:cubicBezTo>
                      <a:pt x="19843" y="3942"/>
                      <a:pt x="19797" y="3942"/>
                      <a:pt x="19778" y="4023"/>
                    </a:cubicBezTo>
                    <a:cubicBezTo>
                      <a:pt x="19766" y="4074"/>
                      <a:pt x="19734" y="4108"/>
                      <a:pt x="19783" y="4152"/>
                    </a:cubicBezTo>
                    <a:cubicBezTo>
                      <a:pt x="19765" y="4160"/>
                      <a:pt x="19745" y="4166"/>
                      <a:pt x="19730" y="4177"/>
                    </a:cubicBezTo>
                    <a:cubicBezTo>
                      <a:pt x="19638" y="4240"/>
                      <a:pt x="19631" y="4256"/>
                      <a:pt x="19724" y="4293"/>
                    </a:cubicBezTo>
                    <a:cubicBezTo>
                      <a:pt x="19793" y="4320"/>
                      <a:pt x="19804" y="4387"/>
                      <a:pt x="19779" y="4391"/>
                    </a:cubicBezTo>
                    <a:cubicBezTo>
                      <a:pt x="19621" y="4419"/>
                      <a:pt x="19669" y="4527"/>
                      <a:pt x="19656" y="4615"/>
                    </a:cubicBezTo>
                    <a:cubicBezTo>
                      <a:pt x="19654" y="4632"/>
                      <a:pt x="19615" y="4646"/>
                      <a:pt x="19548" y="4662"/>
                    </a:cubicBezTo>
                    <a:cubicBezTo>
                      <a:pt x="19553" y="4662"/>
                      <a:pt x="19573" y="4662"/>
                      <a:pt x="19593" y="4662"/>
                    </a:cubicBezTo>
                    <a:cubicBezTo>
                      <a:pt x="19565" y="4625"/>
                      <a:pt x="19537" y="4589"/>
                      <a:pt x="19509" y="4553"/>
                    </a:cubicBezTo>
                    <a:cubicBezTo>
                      <a:pt x="19493" y="4567"/>
                      <a:pt x="19463" y="4584"/>
                      <a:pt x="19466" y="4594"/>
                    </a:cubicBezTo>
                    <a:cubicBezTo>
                      <a:pt x="19473" y="4623"/>
                      <a:pt x="19495" y="4647"/>
                      <a:pt x="19549" y="4661"/>
                    </a:cubicBezTo>
                    <a:cubicBezTo>
                      <a:pt x="19658" y="4732"/>
                      <a:pt x="19641" y="4886"/>
                      <a:pt x="19816" y="4847"/>
                    </a:cubicBezTo>
                    <a:cubicBezTo>
                      <a:pt x="19823" y="4845"/>
                      <a:pt x="19856" y="4892"/>
                      <a:pt x="19853" y="4914"/>
                    </a:cubicBezTo>
                    <a:cubicBezTo>
                      <a:pt x="19844" y="4988"/>
                      <a:pt x="19814" y="4947"/>
                      <a:pt x="19777" y="4926"/>
                    </a:cubicBezTo>
                    <a:cubicBezTo>
                      <a:pt x="19744" y="4908"/>
                      <a:pt x="19697" y="4907"/>
                      <a:pt x="19656" y="4905"/>
                    </a:cubicBezTo>
                    <a:cubicBezTo>
                      <a:pt x="19638" y="4905"/>
                      <a:pt x="19603" y="4924"/>
                      <a:pt x="19603" y="4927"/>
                    </a:cubicBezTo>
                    <a:cubicBezTo>
                      <a:pt x="19626" y="4997"/>
                      <a:pt x="19635" y="5081"/>
                      <a:pt x="19684" y="5129"/>
                    </a:cubicBezTo>
                    <a:cubicBezTo>
                      <a:pt x="19719" y="5163"/>
                      <a:pt x="19826" y="5196"/>
                      <a:pt x="19856" y="5086"/>
                    </a:cubicBezTo>
                    <a:cubicBezTo>
                      <a:pt x="19861" y="5068"/>
                      <a:pt x="19871" y="5052"/>
                      <a:pt x="19879" y="5034"/>
                    </a:cubicBezTo>
                    <a:cubicBezTo>
                      <a:pt x="19893" y="5043"/>
                      <a:pt x="19917" y="5051"/>
                      <a:pt x="19919" y="5062"/>
                    </a:cubicBezTo>
                    <a:cubicBezTo>
                      <a:pt x="19925" y="5091"/>
                      <a:pt x="19924" y="5122"/>
                      <a:pt x="19921" y="5152"/>
                    </a:cubicBezTo>
                    <a:cubicBezTo>
                      <a:pt x="19914" y="5210"/>
                      <a:pt x="19925" y="5292"/>
                      <a:pt x="19890" y="5318"/>
                    </a:cubicBezTo>
                    <a:cubicBezTo>
                      <a:pt x="19823" y="5367"/>
                      <a:pt x="19787" y="5278"/>
                      <a:pt x="19735" y="5250"/>
                    </a:cubicBezTo>
                    <a:cubicBezTo>
                      <a:pt x="19648" y="5203"/>
                      <a:pt x="19549" y="5172"/>
                      <a:pt x="19468" y="5118"/>
                    </a:cubicBezTo>
                    <a:cubicBezTo>
                      <a:pt x="19389" y="5065"/>
                      <a:pt x="19378" y="5139"/>
                      <a:pt x="19354" y="5163"/>
                    </a:cubicBezTo>
                    <a:cubicBezTo>
                      <a:pt x="19337" y="5181"/>
                      <a:pt x="19356" y="5229"/>
                      <a:pt x="19359" y="5263"/>
                    </a:cubicBezTo>
                    <a:cubicBezTo>
                      <a:pt x="19473" y="5241"/>
                      <a:pt x="19445" y="5382"/>
                      <a:pt x="19494" y="5382"/>
                    </a:cubicBezTo>
                    <a:cubicBezTo>
                      <a:pt x="19585" y="5382"/>
                      <a:pt x="19654" y="5446"/>
                      <a:pt x="19728" y="5445"/>
                    </a:cubicBezTo>
                    <a:cubicBezTo>
                      <a:pt x="19939" y="5442"/>
                      <a:pt x="20129" y="5464"/>
                      <a:pt x="20276" y="5621"/>
                    </a:cubicBezTo>
                    <a:cubicBezTo>
                      <a:pt x="20282" y="5629"/>
                      <a:pt x="20334" y="5600"/>
                      <a:pt x="20365" y="5588"/>
                    </a:cubicBezTo>
                    <a:cubicBezTo>
                      <a:pt x="20360" y="5623"/>
                      <a:pt x="20355" y="5657"/>
                      <a:pt x="20349" y="5692"/>
                    </a:cubicBezTo>
                    <a:cubicBezTo>
                      <a:pt x="20338" y="5758"/>
                      <a:pt x="20306" y="5829"/>
                      <a:pt x="20322" y="5890"/>
                    </a:cubicBezTo>
                    <a:cubicBezTo>
                      <a:pt x="20333" y="5933"/>
                      <a:pt x="20408" y="5962"/>
                      <a:pt x="20455" y="5996"/>
                    </a:cubicBezTo>
                    <a:cubicBezTo>
                      <a:pt x="20471" y="6008"/>
                      <a:pt x="20507" y="6019"/>
                      <a:pt x="20506" y="6023"/>
                    </a:cubicBezTo>
                    <a:cubicBezTo>
                      <a:pt x="20454" y="6212"/>
                      <a:pt x="20699" y="6328"/>
                      <a:pt x="20645" y="6519"/>
                    </a:cubicBezTo>
                    <a:cubicBezTo>
                      <a:pt x="20633" y="6561"/>
                      <a:pt x="20656" y="6614"/>
                      <a:pt x="20671" y="6659"/>
                    </a:cubicBezTo>
                    <a:cubicBezTo>
                      <a:pt x="20724" y="6820"/>
                      <a:pt x="20728" y="6862"/>
                      <a:pt x="20709" y="7050"/>
                    </a:cubicBezTo>
                    <a:cubicBezTo>
                      <a:pt x="20702" y="7110"/>
                      <a:pt x="20716" y="7172"/>
                      <a:pt x="20706" y="7231"/>
                    </a:cubicBezTo>
                    <a:cubicBezTo>
                      <a:pt x="20684" y="7349"/>
                      <a:pt x="20750" y="7424"/>
                      <a:pt x="20840" y="7483"/>
                    </a:cubicBezTo>
                    <a:cubicBezTo>
                      <a:pt x="21033" y="7608"/>
                      <a:pt x="21160" y="7765"/>
                      <a:pt x="21166" y="7990"/>
                    </a:cubicBezTo>
                    <a:cubicBezTo>
                      <a:pt x="21167" y="8000"/>
                      <a:pt x="21163" y="8012"/>
                      <a:pt x="21167" y="8021"/>
                    </a:cubicBezTo>
                    <a:cubicBezTo>
                      <a:pt x="21252" y="8251"/>
                      <a:pt x="21254" y="8558"/>
                      <a:pt x="21184" y="8806"/>
                    </a:cubicBezTo>
                    <a:cubicBezTo>
                      <a:pt x="21170" y="8856"/>
                      <a:pt x="21182" y="8918"/>
                      <a:pt x="21200" y="8969"/>
                    </a:cubicBezTo>
                    <a:cubicBezTo>
                      <a:pt x="21229" y="9048"/>
                      <a:pt x="21264" y="9130"/>
                      <a:pt x="21317" y="9196"/>
                    </a:cubicBezTo>
                    <a:cubicBezTo>
                      <a:pt x="21363" y="9253"/>
                      <a:pt x="21364" y="9282"/>
                      <a:pt x="21327" y="9348"/>
                    </a:cubicBezTo>
                    <a:cubicBezTo>
                      <a:pt x="21294" y="9407"/>
                      <a:pt x="21294" y="9507"/>
                      <a:pt x="21327" y="9567"/>
                    </a:cubicBezTo>
                    <a:cubicBezTo>
                      <a:pt x="21404" y="9708"/>
                      <a:pt x="21386" y="9795"/>
                      <a:pt x="21225" y="9861"/>
                    </a:cubicBezTo>
                    <a:cubicBezTo>
                      <a:pt x="21163" y="9886"/>
                      <a:pt x="21138" y="9942"/>
                      <a:pt x="21200" y="10006"/>
                    </a:cubicBezTo>
                    <a:cubicBezTo>
                      <a:pt x="21276" y="10085"/>
                      <a:pt x="21352" y="10140"/>
                      <a:pt x="21476" y="10127"/>
                    </a:cubicBezTo>
                    <a:cubicBezTo>
                      <a:pt x="21541" y="10120"/>
                      <a:pt x="21593" y="10225"/>
                      <a:pt x="21557" y="10276"/>
                    </a:cubicBezTo>
                    <a:cubicBezTo>
                      <a:pt x="21540" y="10300"/>
                      <a:pt x="21515" y="10323"/>
                      <a:pt x="21488" y="10340"/>
                    </a:cubicBezTo>
                    <a:cubicBezTo>
                      <a:pt x="21314" y="10447"/>
                      <a:pt x="21272" y="10600"/>
                      <a:pt x="21296" y="10783"/>
                    </a:cubicBezTo>
                    <a:cubicBezTo>
                      <a:pt x="21315" y="10927"/>
                      <a:pt x="21275" y="11070"/>
                      <a:pt x="21356" y="11216"/>
                    </a:cubicBezTo>
                    <a:cubicBezTo>
                      <a:pt x="21420" y="11331"/>
                      <a:pt x="21353" y="11473"/>
                      <a:pt x="21413" y="11617"/>
                    </a:cubicBezTo>
                    <a:cubicBezTo>
                      <a:pt x="21478" y="11776"/>
                      <a:pt x="21459" y="11988"/>
                      <a:pt x="21202" y="12070"/>
                    </a:cubicBezTo>
                    <a:cubicBezTo>
                      <a:pt x="21139" y="12090"/>
                      <a:pt x="21087" y="12153"/>
                      <a:pt x="21098" y="12239"/>
                    </a:cubicBezTo>
                    <a:cubicBezTo>
                      <a:pt x="21109" y="12329"/>
                      <a:pt x="21086" y="12424"/>
                      <a:pt x="21104" y="12512"/>
                    </a:cubicBezTo>
                    <a:cubicBezTo>
                      <a:pt x="21141" y="12694"/>
                      <a:pt x="21186" y="12875"/>
                      <a:pt x="21166" y="13063"/>
                    </a:cubicBezTo>
                    <a:cubicBezTo>
                      <a:pt x="21265" y="13148"/>
                      <a:pt x="21202" y="13221"/>
                      <a:pt x="21181" y="13319"/>
                    </a:cubicBezTo>
                    <a:cubicBezTo>
                      <a:pt x="21152" y="13448"/>
                      <a:pt x="21095" y="13498"/>
                      <a:pt x="20982" y="13545"/>
                    </a:cubicBezTo>
                    <a:cubicBezTo>
                      <a:pt x="20873" y="13592"/>
                      <a:pt x="20732" y="13630"/>
                      <a:pt x="20774" y="13792"/>
                    </a:cubicBezTo>
                    <a:cubicBezTo>
                      <a:pt x="20636" y="13901"/>
                      <a:pt x="20602" y="14007"/>
                      <a:pt x="20698" y="14176"/>
                    </a:cubicBezTo>
                    <a:cubicBezTo>
                      <a:pt x="20764" y="14293"/>
                      <a:pt x="20671" y="14462"/>
                      <a:pt x="20761" y="14596"/>
                    </a:cubicBezTo>
                    <a:cubicBezTo>
                      <a:pt x="20671" y="14710"/>
                      <a:pt x="20739" y="14914"/>
                      <a:pt x="20512" y="14954"/>
                    </a:cubicBezTo>
                    <a:cubicBezTo>
                      <a:pt x="20446" y="14965"/>
                      <a:pt x="20375" y="15011"/>
                      <a:pt x="20334" y="15060"/>
                    </a:cubicBezTo>
                    <a:cubicBezTo>
                      <a:pt x="20286" y="15117"/>
                      <a:pt x="20282" y="15205"/>
                      <a:pt x="20234" y="15262"/>
                    </a:cubicBezTo>
                    <a:cubicBezTo>
                      <a:pt x="20155" y="15357"/>
                      <a:pt x="20119" y="15212"/>
                      <a:pt x="20043" y="15219"/>
                    </a:cubicBezTo>
                    <a:cubicBezTo>
                      <a:pt x="19962" y="15226"/>
                      <a:pt x="19877" y="15205"/>
                      <a:pt x="19794" y="15195"/>
                    </a:cubicBezTo>
                    <a:cubicBezTo>
                      <a:pt x="19711" y="15185"/>
                      <a:pt x="19629" y="15167"/>
                      <a:pt x="19547" y="15165"/>
                    </a:cubicBezTo>
                    <a:cubicBezTo>
                      <a:pt x="19520" y="15164"/>
                      <a:pt x="19464" y="15209"/>
                      <a:pt x="19468" y="15223"/>
                    </a:cubicBezTo>
                    <a:cubicBezTo>
                      <a:pt x="19497" y="15329"/>
                      <a:pt x="19397" y="15404"/>
                      <a:pt x="19395" y="15502"/>
                    </a:cubicBezTo>
                    <a:cubicBezTo>
                      <a:pt x="19395" y="15530"/>
                      <a:pt x="19355" y="15585"/>
                      <a:pt x="19340" y="15583"/>
                    </a:cubicBezTo>
                    <a:cubicBezTo>
                      <a:pt x="19215" y="15565"/>
                      <a:pt x="19184" y="15616"/>
                      <a:pt x="19200" y="15719"/>
                    </a:cubicBezTo>
                    <a:cubicBezTo>
                      <a:pt x="19207" y="15759"/>
                      <a:pt x="19194" y="15802"/>
                      <a:pt x="19202" y="15840"/>
                    </a:cubicBezTo>
                    <a:cubicBezTo>
                      <a:pt x="19243" y="16029"/>
                      <a:pt x="19319" y="16223"/>
                      <a:pt x="19070" y="16347"/>
                    </a:cubicBezTo>
                    <a:cubicBezTo>
                      <a:pt x="19075" y="16529"/>
                      <a:pt x="18935" y="16660"/>
                      <a:pt x="18883" y="16820"/>
                    </a:cubicBezTo>
                    <a:cubicBezTo>
                      <a:pt x="18854" y="16907"/>
                      <a:pt x="18797" y="16951"/>
                      <a:pt x="18745" y="17010"/>
                    </a:cubicBezTo>
                    <a:cubicBezTo>
                      <a:pt x="18734" y="17022"/>
                      <a:pt x="18715" y="17026"/>
                      <a:pt x="18699" y="17033"/>
                    </a:cubicBezTo>
                    <a:cubicBezTo>
                      <a:pt x="18692" y="17016"/>
                      <a:pt x="18681" y="16999"/>
                      <a:pt x="18678" y="16981"/>
                    </a:cubicBezTo>
                    <a:cubicBezTo>
                      <a:pt x="18674" y="16961"/>
                      <a:pt x="18674" y="16939"/>
                      <a:pt x="18678" y="16920"/>
                    </a:cubicBezTo>
                    <a:cubicBezTo>
                      <a:pt x="18694" y="16852"/>
                      <a:pt x="18668" y="16793"/>
                      <a:pt x="18605" y="16768"/>
                    </a:cubicBezTo>
                    <a:cubicBezTo>
                      <a:pt x="18514" y="16731"/>
                      <a:pt x="18501" y="16834"/>
                      <a:pt x="18446" y="16866"/>
                    </a:cubicBezTo>
                    <a:cubicBezTo>
                      <a:pt x="18426" y="16878"/>
                      <a:pt x="18419" y="16916"/>
                      <a:pt x="18416" y="16944"/>
                    </a:cubicBezTo>
                    <a:cubicBezTo>
                      <a:pt x="18408" y="17033"/>
                      <a:pt x="18414" y="17123"/>
                      <a:pt x="18396" y="17210"/>
                    </a:cubicBezTo>
                    <a:cubicBezTo>
                      <a:pt x="18377" y="17295"/>
                      <a:pt x="18200" y="17250"/>
                      <a:pt x="18217" y="17378"/>
                    </a:cubicBezTo>
                    <a:cubicBezTo>
                      <a:pt x="18137" y="17370"/>
                      <a:pt x="18048" y="17352"/>
                      <a:pt x="18023" y="17455"/>
                    </a:cubicBezTo>
                    <a:cubicBezTo>
                      <a:pt x="17996" y="17567"/>
                      <a:pt x="17975" y="17680"/>
                      <a:pt x="17958" y="17794"/>
                    </a:cubicBezTo>
                    <a:cubicBezTo>
                      <a:pt x="17950" y="17843"/>
                      <a:pt x="17963" y="17901"/>
                      <a:pt x="17881" y="17892"/>
                    </a:cubicBezTo>
                    <a:cubicBezTo>
                      <a:pt x="17795" y="17883"/>
                      <a:pt x="17833" y="17818"/>
                      <a:pt x="17826" y="17775"/>
                    </a:cubicBezTo>
                    <a:cubicBezTo>
                      <a:pt x="17822" y="17745"/>
                      <a:pt x="17828" y="17714"/>
                      <a:pt x="17823" y="17684"/>
                    </a:cubicBezTo>
                    <a:cubicBezTo>
                      <a:pt x="17822" y="17680"/>
                      <a:pt x="17770" y="17674"/>
                      <a:pt x="17761" y="17684"/>
                    </a:cubicBezTo>
                    <a:cubicBezTo>
                      <a:pt x="17734" y="17711"/>
                      <a:pt x="17718" y="17748"/>
                      <a:pt x="17694" y="17778"/>
                    </a:cubicBezTo>
                    <a:cubicBezTo>
                      <a:pt x="17664" y="17818"/>
                      <a:pt x="17630" y="17855"/>
                      <a:pt x="17597" y="17893"/>
                    </a:cubicBezTo>
                    <a:cubicBezTo>
                      <a:pt x="17550" y="17818"/>
                      <a:pt x="17469" y="17834"/>
                      <a:pt x="17396" y="17829"/>
                    </a:cubicBezTo>
                    <a:cubicBezTo>
                      <a:pt x="17402" y="17773"/>
                      <a:pt x="17407" y="17717"/>
                      <a:pt x="17412" y="17661"/>
                    </a:cubicBezTo>
                    <a:cubicBezTo>
                      <a:pt x="17353" y="17668"/>
                      <a:pt x="17300" y="17773"/>
                      <a:pt x="17238" y="17672"/>
                    </a:cubicBezTo>
                    <a:cubicBezTo>
                      <a:pt x="17224" y="17649"/>
                      <a:pt x="17249" y="17603"/>
                      <a:pt x="17233" y="17584"/>
                    </a:cubicBezTo>
                    <a:cubicBezTo>
                      <a:pt x="17198" y="17540"/>
                      <a:pt x="17148" y="17506"/>
                      <a:pt x="17105" y="17468"/>
                    </a:cubicBezTo>
                    <a:cubicBezTo>
                      <a:pt x="17088" y="17320"/>
                      <a:pt x="17121" y="17179"/>
                      <a:pt x="17168" y="17038"/>
                    </a:cubicBezTo>
                    <a:cubicBezTo>
                      <a:pt x="17178" y="17006"/>
                      <a:pt x="17153" y="16965"/>
                      <a:pt x="17144" y="16928"/>
                    </a:cubicBezTo>
                    <a:cubicBezTo>
                      <a:pt x="17109" y="16961"/>
                      <a:pt x="17057" y="16989"/>
                      <a:pt x="17043" y="17029"/>
                    </a:cubicBezTo>
                    <a:cubicBezTo>
                      <a:pt x="17010" y="17118"/>
                      <a:pt x="16999" y="17214"/>
                      <a:pt x="16973" y="17305"/>
                    </a:cubicBezTo>
                    <a:cubicBezTo>
                      <a:pt x="16958" y="17359"/>
                      <a:pt x="16932" y="17410"/>
                      <a:pt x="16908" y="17462"/>
                    </a:cubicBezTo>
                    <a:cubicBezTo>
                      <a:pt x="16898" y="17483"/>
                      <a:pt x="16881" y="17501"/>
                      <a:pt x="16867" y="17520"/>
                    </a:cubicBezTo>
                    <a:cubicBezTo>
                      <a:pt x="16859" y="17493"/>
                      <a:pt x="16855" y="17464"/>
                      <a:pt x="16842" y="17439"/>
                    </a:cubicBezTo>
                    <a:cubicBezTo>
                      <a:pt x="16836" y="17428"/>
                      <a:pt x="16802" y="17417"/>
                      <a:pt x="16799" y="17420"/>
                    </a:cubicBezTo>
                    <a:cubicBezTo>
                      <a:pt x="16773" y="17450"/>
                      <a:pt x="16752" y="17482"/>
                      <a:pt x="16728" y="17513"/>
                    </a:cubicBezTo>
                    <a:cubicBezTo>
                      <a:pt x="16669" y="17445"/>
                      <a:pt x="16655" y="17474"/>
                      <a:pt x="16645" y="17542"/>
                    </a:cubicBezTo>
                    <a:cubicBezTo>
                      <a:pt x="16621" y="17712"/>
                      <a:pt x="16493" y="17857"/>
                      <a:pt x="16512" y="18038"/>
                    </a:cubicBezTo>
                    <a:cubicBezTo>
                      <a:pt x="16513" y="18048"/>
                      <a:pt x="16462" y="18074"/>
                      <a:pt x="16438" y="18071"/>
                    </a:cubicBezTo>
                    <a:cubicBezTo>
                      <a:pt x="16418" y="18069"/>
                      <a:pt x="16390" y="18037"/>
                      <a:pt x="16386" y="18016"/>
                    </a:cubicBezTo>
                    <a:cubicBezTo>
                      <a:pt x="16373" y="17938"/>
                      <a:pt x="16369" y="17860"/>
                      <a:pt x="16362" y="17782"/>
                    </a:cubicBezTo>
                    <a:cubicBezTo>
                      <a:pt x="16324" y="17851"/>
                      <a:pt x="16288" y="17922"/>
                      <a:pt x="16246" y="17989"/>
                    </a:cubicBezTo>
                    <a:cubicBezTo>
                      <a:pt x="16170" y="18111"/>
                      <a:pt x="16039" y="18069"/>
                      <a:pt x="15925" y="18075"/>
                    </a:cubicBezTo>
                    <a:cubicBezTo>
                      <a:pt x="15908" y="18055"/>
                      <a:pt x="15892" y="18019"/>
                      <a:pt x="15873" y="18017"/>
                    </a:cubicBezTo>
                    <a:cubicBezTo>
                      <a:pt x="15735" y="18004"/>
                      <a:pt x="15687" y="18029"/>
                      <a:pt x="15494" y="18132"/>
                    </a:cubicBezTo>
                    <a:cubicBezTo>
                      <a:pt x="15418" y="18173"/>
                      <a:pt x="15318" y="18175"/>
                      <a:pt x="15229" y="18197"/>
                    </a:cubicBezTo>
                    <a:cubicBezTo>
                      <a:pt x="15170" y="18211"/>
                      <a:pt x="15104" y="18217"/>
                      <a:pt x="15056" y="18247"/>
                    </a:cubicBezTo>
                    <a:cubicBezTo>
                      <a:pt x="14978" y="18297"/>
                      <a:pt x="14907" y="18358"/>
                      <a:pt x="15036" y="18440"/>
                    </a:cubicBezTo>
                    <a:cubicBezTo>
                      <a:pt x="15073" y="18463"/>
                      <a:pt x="15087" y="18519"/>
                      <a:pt x="15106" y="18563"/>
                    </a:cubicBezTo>
                    <a:cubicBezTo>
                      <a:pt x="15113" y="18579"/>
                      <a:pt x="15101" y="18602"/>
                      <a:pt x="15099" y="18621"/>
                    </a:cubicBezTo>
                    <a:cubicBezTo>
                      <a:pt x="14980" y="18589"/>
                      <a:pt x="14932" y="18694"/>
                      <a:pt x="14850" y="18724"/>
                    </a:cubicBezTo>
                    <a:cubicBezTo>
                      <a:pt x="14808" y="18739"/>
                      <a:pt x="14763" y="18669"/>
                      <a:pt x="14736" y="18780"/>
                    </a:cubicBezTo>
                    <a:cubicBezTo>
                      <a:pt x="14702" y="18922"/>
                      <a:pt x="14596" y="19052"/>
                      <a:pt x="14405" y="19043"/>
                    </a:cubicBezTo>
                    <a:cubicBezTo>
                      <a:pt x="14282" y="19038"/>
                      <a:pt x="14244" y="19130"/>
                      <a:pt x="14174" y="19185"/>
                    </a:cubicBezTo>
                    <a:cubicBezTo>
                      <a:pt x="14158" y="19198"/>
                      <a:pt x="14153" y="19243"/>
                      <a:pt x="14164" y="19264"/>
                    </a:cubicBezTo>
                    <a:cubicBezTo>
                      <a:pt x="14255" y="19426"/>
                      <a:pt x="14274" y="19576"/>
                      <a:pt x="14121" y="19720"/>
                    </a:cubicBezTo>
                    <a:cubicBezTo>
                      <a:pt x="14091" y="19749"/>
                      <a:pt x="14090" y="19812"/>
                      <a:pt x="14092" y="19858"/>
                    </a:cubicBezTo>
                    <a:cubicBezTo>
                      <a:pt x="14096" y="19966"/>
                      <a:pt x="14084" y="20054"/>
                      <a:pt x="13943" y="20080"/>
                    </a:cubicBezTo>
                    <a:cubicBezTo>
                      <a:pt x="13858" y="20095"/>
                      <a:pt x="13930" y="20125"/>
                      <a:pt x="13940" y="20154"/>
                    </a:cubicBezTo>
                    <a:cubicBezTo>
                      <a:pt x="13955" y="20199"/>
                      <a:pt x="13953" y="20250"/>
                      <a:pt x="13959" y="20298"/>
                    </a:cubicBezTo>
                    <a:cubicBezTo>
                      <a:pt x="13967" y="20364"/>
                      <a:pt x="13933" y="20395"/>
                      <a:pt x="13867" y="20380"/>
                    </a:cubicBezTo>
                    <a:cubicBezTo>
                      <a:pt x="13770" y="20359"/>
                      <a:pt x="13704" y="20410"/>
                      <a:pt x="13629" y="20442"/>
                    </a:cubicBezTo>
                    <a:close/>
                    <a:moveTo>
                      <a:pt x="4134" y="16206"/>
                    </a:moveTo>
                    <a:cubicBezTo>
                      <a:pt x="4157" y="16190"/>
                      <a:pt x="4175" y="16178"/>
                      <a:pt x="4193" y="16165"/>
                    </a:cubicBezTo>
                    <a:cubicBezTo>
                      <a:pt x="4178" y="16155"/>
                      <a:pt x="4163" y="16134"/>
                      <a:pt x="4148" y="16135"/>
                    </a:cubicBezTo>
                    <a:cubicBezTo>
                      <a:pt x="4121" y="16136"/>
                      <a:pt x="4094" y="16150"/>
                      <a:pt x="4068" y="16158"/>
                    </a:cubicBezTo>
                    <a:cubicBezTo>
                      <a:pt x="4087" y="16172"/>
                      <a:pt x="4107" y="16186"/>
                      <a:pt x="4351" y="16230"/>
                    </a:cubicBezTo>
                    <a:cubicBezTo>
                      <a:pt x="4300" y="16211"/>
                      <a:pt x="4278" y="16199"/>
                      <a:pt x="4254" y="16194"/>
                    </a:cubicBezTo>
                    <a:cubicBezTo>
                      <a:pt x="4235" y="16190"/>
                      <a:pt x="4214" y="16194"/>
                      <a:pt x="4193" y="16194"/>
                    </a:cubicBezTo>
                    <a:cubicBezTo>
                      <a:pt x="4208" y="16214"/>
                      <a:pt x="4220" y="16245"/>
                      <a:pt x="4240" y="16251"/>
                    </a:cubicBezTo>
                    <a:cubicBezTo>
                      <a:pt x="4262" y="16258"/>
                      <a:pt x="4293" y="16243"/>
                      <a:pt x="4134" y="16206"/>
                    </a:cubicBezTo>
                    <a:close/>
                    <a:moveTo>
                      <a:pt x="16381" y="2599"/>
                    </a:moveTo>
                    <a:cubicBezTo>
                      <a:pt x="16381" y="2578"/>
                      <a:pt x="16381" y="2558"/>
                      <a:pt x="16381" y="2538"/>
                    </a:cubicBezTo>
                    <a:cubicBezTo>
                      <a:pt x="16414" y="2538"/>
                      <a:pt x="16466" y="2526"/>
                      <a:pt x="16476" y="2540"/>
                    </a:cubicBezTo>
                    <a:cubicBezTo>
                      <a:pt x="16534" y="2617"/>
                      <a:pt x="16590" y="2588"/>
                      <a:pt x="16615" y="2530"/>
                    </a:cubicBezTo>
                    <a:cubicBezTo>
                      <a:pt x="16654" y="2437"/>
                      <a:pt x="16559" y="2494"/>
                      <a:pt x="16528" y="2478"/>
                    </a:cubicBezTo>
                    <a:cubicBezTo>
                      <a:pt x="16504" y="2464"/>
                      <a:pt x="16475" y="2456"/>
                      <a:pt x="16449" y="2445"/>
                    </a:cubicBezTo>
                    <a:cubicBezTo>
                      <a:pt x="16468" y="2424"/>
                      <a:pt x="16507" y="2398"/>
                      <a:pt x="16502" y="2382"/>
                    </a:cubicBezTo>
                    <a:cubicBezTo>
                      <a:pt x="16496" y="2357"/>
                      <a:pt x="16459" y="2339"/>
                      <a:pt x="16438" y="2316"/>
                    </a:cubicBezTo>
                    <a:cubicBezTo>
                      <a:pt x="16421" y="2297"/>
                      <a:pt x="16409" y="2274"/>
                      <a:pt x="16396" y="2251"/>
                    </a:cubicBezTo>
                    <a:cubicBezTo>
                      <a:pt x="16395" y="2250"/>
                      <a:pt x="16411" y="2236"/>
                      <a:pt x="16420" y="2235"/>
                    </a:cubicBezTo>
                    <a:cubicBezTo>
                      <a:pt x="16441" y="2232"/>
                      <a:pt x="16462" y="2232"/>
                      <a:pt x="16484" y="2231"/>
                    </a:cubicBezTo>
                    <a:cubicBezTo>
                      <a:pt x="16479" y="2212"/>
                      <a:pt x="16481" y="2184"/>
                      <a:pt x="16468" y="2175"/>
                    </a:cubicBezTo>
                    <a:cubicBezTo>
                      <a:pt x="16253" y="2036"/>
                      <a:pt x="16253" y="2037"/>
                      <a:pt x="16103" y="1763"/>
                    </a:cubicBezTo>
                    <a:cubicBezTo>
                      <a:pt x="16084" y="1730"/>
                      <a:pt x="16074" y="1692"/>
                      <a:pt x="16053" y="1661"/>
                    </a:cubicBezTo>
                    <a:cubicBezTo>
                      <a:pt x="16019" y="1612"/>
                      <a:pt x="15889" y="1610"/>
                      <a:pt x="15863" y="1661"/>
                    </a:cubicBezTo>
                    <a:cubicBezTo>
                      <a:pt x="15853" y="1681"/>
                      <a:pt x="15882" y="1717"/>
                      <a:pt x="15894" y="1745"/>
                    </a:cubicBezTo>
                    <a:cubicBezTo>
                      <a:pt x="15851" y="1747"/>
                      <a:pt x="15791" y="1765"/>
                      <a:pt x="15768" y="1746"/>
                    </a:cubicBezTo>
                    <a:cubicBezTo>
                      <a:pt x="15700" y="1689"/>
                      <a:pt x="15594" y="1649"/>
                      <a:pt x="15598" y="1545"/>
                    </a:cubicBezTo>
                    <a:cubicBezTo>
                      <a:pt x="15601" y="1464"/>
                      <a:pt x="15553" y="1467"/>
                      <a:pt x="15491" y="1439"/>
                    </a:cubicBezTo>
                    <a:cubicBezTo>
                      <a:pt x="15368" y="1383"/>
                      <a:pt x="15243" y="1403"/>
                      <a:pt x="15122" y="1381"/>
                    </a:cubicBezTo>
                    <a:cubicBezTo>
                      <a:pt x="14995" y="1359"/>
                      <a:pt x="14867" y="1316"/>
                      <a:pt x="14752" y="1261"/>
                    </a:cubicBezTo>
                    <a:cubicBezTo>
                      <a:pt x="14564" y="1172"/>
                      <a:pt x="14359" y="1163"/>
                      <a:pt x="14162" y="1116"/>
                    </a:cubicBezTo>
                    <a:cubicBezTo>
                      <a:pt x="13960" y="1068"/>
                      <a:pt x="13763" y="1007"/>
                      <a:pt x="13550" y="1020"/>
                    </a:cubicBezTo>
                    <a:cubicBezTo>
                      <a:pt x="13275" y="1037"/>
                      <a:pt x="12997" y="986"/>
                      <a:pt x="12725" y="1078"/>
                    </a:cubicBezTo>
                    <a:cubicBezTo>
                      <a:pt x="12641" y="1106"/>
                      <a:pt x="12533" y="1060"/>
                      <a:pt x="12465" y="1157"/>
                    </a:cubicBezTo>
                    <a:cubicBezTo>
                      <a:pt x="12406" y="1240"/>
                      <a:pt x="12294" y="1173"/>
                      <a:pt x="12228" y="1208"/>
                    </a:cubicBezTo>
                    <a:cubicBezTo>
                      <a:pt x="12155" y="1246"/>
                      <a:pt x="12108" y="1325"/>
                      <a:pt x="12050" y="1385"/>
                    </a:cubicBezTo>
                    <a:lnTo>
                      <a:pt x="11703" y="1622"/>
                    </a:lnTo>
                    <a:cubicBezTo>
                      <a:pt x="11693" y="1657"/>
                      <a:pt x="11682" y="1691"/>
                      <a:pt x="11671" y="1726"/>
                    </a:cubicBezTo>
                    <a:cubicBezTo>
                      <a:pt x="11711" y="1733"/>
                      <a:pt x="11754" y="1752"/>
                      <a:pt x="11791" y="1746"/>
                    </a:cubicBezTo>
                    <a:cubicBezTo>
                      <a:pt x="11828" y="1740"/>
                      <a:pt x="11860" y="1707"/>
                      <a:pt x="11895" y="1687"/>
                    </a:cubicBezTo>
                    <a:cubicBezTo>
                      <a:pt x="12133" y="1552"/>
                      <a:pt x="12366" y="1407"/>
                      <a:pt x="12671" y="1442"/>
                    </a:cubicBezTo>
                    <a:cubicBezTo>
                      <a:pt x="12743" y="1451"/>
                      <a:pt x="12830" y="1392"/>
                      <a:pt x="12894" y="1410"/>
                    </a:cubicBezTo>
                    <a:cubicBezTo>
                      <a:pt x="12979" y="1434"/>
                      <a:pt x="13047" y="1506"/>
                      <a:pt x="13125" y="1553"/>
                    </a:cubicBezTo>
                    <a:cubicBezTo>
                      <a:pt x="13166" y="1579"/>
                      <a:pt x="13212" y="1605"/>
                      <a:pt x="13260" y="1615"/>
                    </a:cubicBezTo>
                    <a:cubicBezTo>
                      <a:pt x="13292" y="1622"/>
                      <a:pt x="13362" y="1604"/>
                      <a:pt x="13363" y="1593"/>
                    </a:cubicBezTo>
                    <a:cubicBezTo>
                      <a:pt x="13373" y="1476"/>
                      <a:pt x="13420" y="1487"/>
                      <a:pt x="13507" y="1540"/>
                    </a:cubicBezTo>
                    <a:cubicBezTo>
                      <a:pt x="13573" y="1580"/>
                      <a:pt x="13659" y="1630"/>
                      <a:pt x="13728" y="1622"/>
                    </a:cubicBezTo>
                    <a:cubicBezTo>
                      <a:pt x="13944" y="1598"/>
                      <a:pt x="14106" y="1703"/>
                      <a:pt x="14284" y="1776"/>
                    </a:cubicBezTo>
                    <a:cubicBezTo>
                      <a:pt x="14422" y="1833"/>
                      <a:pt x="14541" y="1950"/>
                      <a:pt x="14706" y="1928"/>
                    </a:cubicBezTo>
                    <a:cubicBezTo>
                      <a:pt x="14853" y="1909"/>
                      <a:pt x="14965" y="1992"/>
                      <a:pt x="14990" y="2080"/>
                    </a:cubicBezTo>
                    <a:cubicBezTo>
                      <a:pt x="15031" y="2227"/>
                      <a:pt x="15162" y="2270"/>
                      <a:pt x="15259" y="2285"/>
                    </a:cubicBezTo>
                    <a:cubicBezTo>
                      <a:pt x="15432" y="2312"/>
                      <a:pt x="15543" y="2399"/>
                      <a:pt x="15656" y="2502"/>
                    </a:cubicBezTo>
                    <a:cubicBezTo>
                      <a:pt x="15773" y="2608"/>
                      <a:pt x="15779" y="2613"/>
                      <a:pt x="15904" y="2521"/>
                    </a:cubicBezTo>
                    <a:cubicBezTo>
                      <a:pt x="15985" y="2462"/>
                      <a:pt x="16050" y="2466"/>
                      <a:pt x="16131" y="2514"/>
                    </a:cubicBezTo>
                    <a:cubicBezTo>
                      <a:pt x="16163" y="2534"/>
                      <a:pt x="16210" y="2531"/>
                      <a:pt x="16251" y="2538"/>
                    </a:cubicBezTo>
                    <a:cubicBezTo>
                      <a:pt x="16256" y="2628"/>
                      <a:pt x="16332" y="2589"/>
                      <a:pt x="16382" y="2789"/>
                    </a:cubicBezTo>
                    <a:cubicBezTo>
                      <a:pt x="16386" y="2800"/>
                      <a:pt x="16402" y="2852"/>
                      <a:pt x="16424" y="2901"/>
                    </a:cubicBezTo>
                    <a:cubicBezTo>
                      <a:pt x="16426" y="2907"/>
                      <a:pt x="16469" y="2908"/>
                      <a:pt x="16482" y="2899"/>
                    </a:cubicBezTo>
                    <a:cubicBezTo>
                      <a:pt x="16576" y="2826"/>
                      <a:pt x="16457" y="2788"/>
                      <a:pt x="16448" y="2731"/>
                    </a:cubicBezTo>
                    <a:cubicBezTo>
                      <a:pt x="16444" y="2703"/>
                      <a:pt x="16451" y="2672"/>
                      <a:pt x="16446" y="2644"/>
                    </a:cubicBezTo>
                    <a:cubicBezTo>
                      <a:pt x="16443" y="2628"/>
                      <a:pt x="16425" y="2614"/>
                      <a:pt x="16414" y="2599"/>
                    </a:cubicBezTo>
                    <a:cubicBezTo>
                      <a:pt x="16403" y="2618"/>
                      <a:pt x="16387" y="2637"/>
                      <a:pt x="16383" y="2658"/>
                    </a:cubicBezTo>
                    <a:cubicBezTo>
                      <a:pt x="16377" y="2686"/>
                      <a:pt x="16381" y="2716"/>
                      <a:pt x="16381" y="2599"/>
                    </a:cubicBezTo>
                    <a:close/>
                    <a:moveTo>
                      <a:pt x="6226" y="18247"/>
                    </a:moveTo>
                    <a:cubicBezTo>
                      <a:pt x="6257" y="18268"/>
                      <a:pt x="6289" y="18280"/>
                      <a:pt x="6288" y="18289"/>
                    </a:cubicBezTo>
                    <a:cubicBezTo>
                      <a:pt x="6268" y="18437"/>
                      <a:pt x="6391" y="18357"/>
                      <a:pt x="6451" y="18379"/>
                    </a:cubicBezTo>
                    <a:cubicBezTo>
                      <a:pt x="6489" y="18393"/>
                      <a:pt x="6505" y="18472"/>
                      <a:pt x="6568" y="18398"/>
                    </a:cubicBezTo>
                    <a:cubicBezTo>
                      <a:pt x="6613" y="18345"/>
                      <a:pt x="6633" y="18314"/>
                      <a:pt x="6583" y="18249"/>
                    </a:cubicBezTo>
                    <a:cubicBezTo>
                      <a:pt x="6536" y="18189"/>
                      <a:pt x="6530" y="18104"/>
                      <a:pt x="6411" y="18133"/>
                    </a:cubicBezTo>
                    <a:cubicBezTo>
                      <a:pt x="6351" y="18148"/>
                      <a:pt x="6279" y="18148"/>
                      <a:pt x="6284" y="18051"/>
                    </a:cubicBezTo>
                    <a:cubicBezTo>
                      <a:pt x="6284" y="18040"/>
                      <a:pt x="6196" y="18016"/>
                      <a:pt x="6150" y="18019"/>
                    </a:cubicBezTo>
                    <a:cubicBezTo>
                      <a:pt x="6129" y="18020"/>
                      <a:pt x="6104" y="18069"/>
                      <a:pt x="6095" y="18100"/>
                    </a:cubicBezTo>
                    <a:cubicBezTo>
                      <a:pt x="6082" y="18145"/>
                      <a:pt x="6084" y="18195"/>
                      <a:pt x="6076" y="18242"/>
                    </a:cubicBezTo>
                    <a:cubicBezTo>
                      <a:pt x="6072" y="18264"/>
                      <a:pt x="6058" y="18284"/>
                      <a:pt x="6048" y="18305"/>
                    </a:cubicBezTo>
                    <a:cubicBezTo>
                      <a:pt x="6077" y="18307"/>
                      <a:pt x="6110" y="18316"/>
                      <a:pt x="6135" y="18307"/>
                    </a:cubicBezTo>
                    <a:cubicBezTo>
                      <a:pt x="6170" y="18293"/>
                      <a:pt x="6199" y="18266"/>
                      <a:pt x="6316" y="18421"/>
                    </a:cubicBezTo>
                    <a:cubicBezTo>
                      <a:pt x="6282" y="18395"/>
                      <a:pt x="6271" y="18379"/>
                      <a:pt x="6260" y="18380"/>
                    </a:cubicBezTo>
                    <a:cubicBezTo>
                      <a:pt x="6231" y="18381"/>
                      <a:pt x="6204" y="18388"/>
                      <a:pt x="6175" y="18394"/>
                    </a:cubicBezTo>
                    <a:cubicBezTo>
                      <a:pt x="6179" y="18407"/>
                      <a:pt x="6183" y="18432"/>
                      <a:pt x="6187" y="18432"/>
                    </a:cubicBezTo>
                    <a:cubicBezTo>
                      <a:pt x="6221" y="18432"/>
                      <a:pt x="6257" y="18427"/>
                      <a:pt x="6226" y="18247"/>
                    </a:cubicBezTo>
                    <a:close/>
                    <a:moveTo>
                      <a:pt x="1998" y="6969"/>
                    </a:moveTo>
                    <a:cubicBezTo>
                      <a:pt x="1987" y="6985"/>
                      <a:pt x="1963" y="7006"/>
                      <a:pt x="1967" y="7015"/>
                    </a:cubicBezTo>
                    <a:cubicBezTo>
                      <a:pt x="2052" y="7190"/>
                      <a:pt x="2094" y="7373"/>
                      <a:pt x="2120" y="7562"/>
                    </a:cubicBezTo>
                    <a:cubicBezTo>
                      <a:pt x="2123" y="7586"/>
                      <a:pt x="2177" y="7603"/>
                      <a:pt x="2208" y="7624"/>
                    </a:cubicBezTo>
                    <a:cubicBezTo>
                      <a:pt x="2278" y="7511"/>
                      <a:pt x="2323" y="7693"/>
                      <a:pt x="2388" y="7636"/>
                    </a:cubicBezTo>
                    <a:cubicBezTo>
                      <a:pt x="2402" y="7623"/>
                      <a:pt x="2418" y="7607"/>
                      <a:pt x="2423" y="7591"/>
                    </a:cubicBezTo>
                    <a:cubicBezTo>
                      <a:pt x="2437" y="7545"/>
                      <a:pt x="2457" y="7498"/>
                      <a:pt x="2455" y="7453"/>
                    </a:cubicBezTo>
                    <a:cubicBezTo>
                      <a:pt x="2452" y="7389"/>
                      <a:pt x="2451" y="7329"/>
                      <a:pt x="2489" y="7273"/>
                    </a:cubicBezTo>
                    <a:cubicBezTo>
                      <a:pt x="2494" y="7265"/>
                      <a:pt x="2488" y="7253"/>
                      <a:pt x="2490" y="7243"/>
                    </a:cubicBezTo>
                    <a:cubicBezTo>
                      <a:pt x="2496" y="7185"/>
                      <a:pt x="2484" y="7144"/>
                      <a:pt x="2407" y="7150"/>
                    </a:cubicBezTo>
                    <a:cubicBezTo>
                      <a:pt x="2261" y="7160"/>
                      <a:pt x="2143" y="7108"/>
                      <a:pt x="2044" y="7011"/>
                    </a:cubicBezTo>
                    <a:cubicBezTo>
                      <a:pt x="2030" y="6997"/>
                      <a:pt x="2014" y="6983"/>
                      <a:pt x="1998" y="6969"/>
                    </a:cubicBezTo>
                    <a:close/>
                    <a:moveTo>
                      <a:pt x="7017" y="18358"/>
                    </a:moveTo>
                    <a:cubicBezTo>
                      <a:pt x="7008" y="18304"/>
                      <a:pt x="7006" y="18255"/>
                      <a:pt x="6989" y="18210"/>
                    </a:cubicBezTo>
                    <a:cubicBezTo>
                      <a:pt x="6980" y="18184"/>
                      <a:pt x="6933" y="18144"/>
                      <a:pt x="6924" y="18149"/>
                    </a:cubicBezTo>
                    <a:cubicBezTo>
                      <a:pt x="6845" y="18186"/>
                      <a:pt x="6723" y="18221"/>
                      <a:pt x="6708" y="18278"/>
                    </a:cubicBezTo>
                    <a:cubicBezTo>
                      <a:pt x="6686" y="18358"/>
                      <a:pt x="6801" y="18293"/>
                      <a:pt x="6846" y="18319"/>
                    </a:cubicBezTo>
                    <a:cubicBezTo>
                      <a:pt x="6873" y="18335"/>
                      <a:pt x="6892" y="18361"/>
                      <a:pt x="6916" y="18382"/>
                    </a:cubicBezTo>
                    <a:cubicBezTo>
                      <a:pt x="6938" y="18400"/>
                      <a:pt x="6962" y="18416"/>
                      <a:pt x="6985" y="18433"/>
                    </a:cubicBezTo>
                    <a:cubicBezTo>
                      <a:pt x="6996" y="18407"/>
                      <a:pt x="7007" y="18381"/>
                      <a:pt x="7017" y="18358"/>
                    </a:cubicBezTo>
                    <a:close/>
                    <a:moveTo>
                      <a:pt x="4233" y="15457"/>
                    </a:moveTo>
                    <a:cubicBezTo>
                      <a:pt x="4194" y="15475"/>
                      <a:pt x="4140" y="15499"/>
                      <a:pt x="4087" y="15527"/>
                    </a:cubicBezTo>
                    <a:cubicBezTo>
                      <a:pt x="4061" y="15540"/>
                      <a:pt x="4017" y="15565"/>
                      <a:pt x="4019" y="15573"/>
                    </a:cubicBezTo>
                    <a:cubicBezTo>
                      <a:pt x="4035" y="15617"/>
                      <a:pt x="4054" y="15666"/>
                      <a:pt x="4089" y="15696"/>
                    </a:cubicBezTo>
                    <a:cubicBezTo>
                      <a:pt x="4104" y="15709"/>
                      <a:pt x="4166" y="15691"/>
                      <a:pt x="4196" y="15672"/>
                    </a:cubicBezTo>
                    <a:cubicBezTo>
                      <a:pt x="4240" y="15644"/>
                      <a:pt x="4279" y="15607"/>
                      <a:pt x="4310" y="15566"/>
                    </a:cubicBezTo>
                    <a:cubicBezTo>
                      <a:pt x="4324" y="15547"/>
                      <a:pt x="4318" y="15511"/>
                      <a:pt x="4310" y="15486"/>
                    </a:cubicBezTo>
                    <a:cubicBezTo>
                      <a:pt x="4307" y="15475"/>
                      <a:pt x="4275" y="15472"/>
                      <a:pt x="4233" y="15457"/>
                    </a:cubicBezTo>
                    <a:close/>
                    <a:moveTo>
                      <a:pt x="5631" y="16862"/>
                    </a:moveTo>
                    <a:cubicBezTo>
                      <a:pt x="5578" y="16862"/>
                      <a:pt x="5524" y="16859"/>
                      <a:pt x="5471" y="16864"/>
                    </a:cubicBezTo>
                    <a:cubicBezTo>
                      <a:pt x="5458" y="16865"/>
                      <a:pt x="5443" y="16892"/>
                      <a:pt x="5440" y="16909"/>
                    </a:cubicBezTo>
                    <a:cubicBezTo>
                      <a:pt x="5436" y="16926"/>
                      <a:pt x="5439" y="16954"/>
                      <a:pt x="5451" y="16962"/>
                    </a:cubicBezTo>
                    <a:cubicBezTo>
                      <a:pt x="5524" y="17009"/>
                      <a:pt x="5671" y="16987"/>
                      <a:pt x="5733" y="16919"/>
                    </a:cubicBezTo>
                    <a:cubicBezTo>
                      <a:pt x="5743" y="16909"/>
                      <a:pt x="5733" y="16865"/>
                      <a:pt x="5727" y="16864"/>
                    </a:cubicBezTo>
                    <a:cubicBezTo>
                      <a:pt x="5696" y="16858"/>
                      <a:pt x="5663" y="16861"/>
                      <a:pt x="5631" y="16862"/>
                    </a:cubicBezTo>
                    <a:close/>
                    <a:moveTo>
                      <a:pt x="8442" y="16171"/>
                    </a:moveTo>
                    <a:cubicBezTo>
                      <a:pt x="8435" y="16159"/>
                      <a:pt x="8429" y="16139"/>
                      <a:pt x="8417" y="16134"/>
                    </a:cubicBezTo>
                    <a:cubicBezTo>
                      <a:pt x="8353" y="16111"/>
                      <a:pt x="8288" y="16088"/>
                      <a:pt x="8222" y="16074"/>
                    </a:cubicBezTo>
                    <a:cubicBezTo>
                      <a:pt x="8196" y="16069"/>
                      <a:pt x="8142" y="16082"/>
                      <a:pt x="8140" y="16092"/>
                    </a:cubicBezTo>
                    <a:cubicBezTo>
                      <a:pt x="8136" y="16125"/>
                      <a:pt x="8140" y="16165"/>
                      <a:pt x="8159" y="16191"/>
                    </a:cubicBezTo>
                    <a:cubicBezTo>
                      <a:pt x="8175" y="16213"/>
                      <a:pt x="8218" y="16232"/>
                      <a:pt x="8246" y="16230"/>
                    </a:cubicBezTo>
                    <a:cubicBezTo>
                      <a:pt x="8304" y="16226"/>
                      <a:pt x="8362" y="16207"/>
                      <a:pt x="8419" y="16193"/>
                    </a:cubicBezTo>
                    <a:cubicBezTo>
                      <a:pt x="8428" y="16191"/>
                      <a:pt x="8434" y="16179"/>
                      <a:pt x="8442" y="16171"/>
                    </a:cubicBezTo>
                    <a:close/>
                    <a:moveTo>
                      <a:pt x="9287" y="17893"/>
                    </a:moveTo>
                    <a:cubicBezTo>
                      <a:pt x="9255" y="17893"/>
                      <a:pt x="9222" y="17889"/>
                      <a:pt x="9192" y="17894"/>
                    </a:cubicBezTo>
                    <a:cubicBezTo>
                      <a:pt x="9163" y="17898"/>
                      <a:pt x="9136" y="17912"/>
                      <a:pt x="9109" y="17922"/>
                    </a:cubicBezTo>
                    <a:cubicBezTo>
                      <a:pt x="9130" y="17943"/>
                      <a:pt x="9150" y="17966"/>
                      <a:pt x="9174" y="17984"/>
                    </a:cubicBezTo>
                    <a:cubicBezTo>
                      <a:pt x="9254" y="18046"/>
                      <a:pt x="9326" y="18031"/>
                      <a:pt x="9392" y="17963"/>
                    </a:cubicBezTo>
                    <a:cubicBezTo>
                      <a:pt x="9406" y="17949"/>
                      <a:pt x="9419" y="17935"/>
                      <a:pt x="9433" y="17922"/>
                    </a:cubicBezTo>
                    <a:cubicBezTo>
                      <a:pt x="9416" y="17912"/>
                      <a:pt x="9400" y="17897"/>
                      <a:pt x="9382" y="17895"/>
                    </a:cubicBezTo>
                    <a:cubicBezTo>
                      <a:pt x="9351" y="17890"/>
                      <a:pt x="9319" y="17893"/>
                      <a:pt x="9287" y="17893"/>
                    </a:cubicBezTo>
                    <a:close/>
                    <a:moveTo>
                      <a:pt x="8793" y="19224"/>
                    </a:moveTo>
                    <a:cubicBezTo>
                      <a:pt x="8736" y="19168"/>
                      <a:pt x="8675" y="19109"/>
                      <a:pt x="8613" y="19049"/>
                    </a:cubicBezTo>
                    <a:cubicBezTo>
                      <a:pt x="8603" y="19065"/>
                      <a:pt x="8589" y="19079"/>
                      <a:pt x="8584" y="19096"/>
                    </a:cubicBezTo>
                    <a:cubicBezTo>
                      <a:pt x="8559" y="19186"/>
                      <a:pt x="8617" y="19241"/>
                      <a:pt x="8686" y="19288"/>
                    </a:cubicBezTo>
                    <a:cubicBezTo>
                      <a:pt x="8699" y="19297"/>
                      <a:pt x="8730" y="19295"/>
                      <a:pt x="8746" y="19287"/>
                    </a:cubicBezTo>
                    <a:cubicBezTo>
                      <a:pt x="8762" y="19280"/>
                      <a:pt x="8769" y="19258"/>
                      <a:pt x="8793" y="19224"/>
                    </a:cubicBezTo>
                    <a:close/>
                    <a:moveTo>
                      <a:pt x="3413" y="3864"/>
                    </a:moveTo>
                    <a:cubicBezTo>
                      <a:pt x="3369" y="3889"/>
                      <a:pt x="3344" y="3896"/>
                      <a:pt x="3343" y="3906"/>
                    </a:cubicBezTo>
                    <a:cubicBezTo>
                      <a:pt x="3336" y="3973"/>
                      <a:pt x="3329" y="4045"/>
                      <a:pt x="3408" y="4084"/>
                    </a:cubicBezTo>
                    <a:cubicBezTo>
                      <a:pt x="3425" y="4093"/>
                      <a:pt x="3451" y="4084"/>
                      <a:pt x="3473" y="4084"/>
                    </a:cubicBezTo>
                    <a:cubicBezTo>
                      <a:pt x="3454" y="4014"/>
                      <a:pt x="3435" y="3945"/>
                      <a:pt x="3413" y="3864"/>
                    </a:cubicBezTo>
                    <a:close/>
                    <a:moveTo>
                      <a:pt x="12603" y="19142"/>
                    </a:moveTo>
                    <a:cubicBezTo>
                      <a:pt x="12574" y="19093"/>
                      <a:pt x="12556" y="19048"/>
                      <a:pt x="12546" y="19050"/>
                    </a:cubicBezTo>
                    <a:cubicBezTo>
                      <a:pt x="12490" y="19058"/>
                      <a:pt x="12410" y="19006"/>
                      <a:pt x="12386" y="19094"/>
                    </a:cubicBezTo>
                    <a:cubicBezTo>
                      <a:pt x="12381" y="19115"/>
                      <a:pt x="12407" y="19164"/>
                      <a:pt x="12419" y="19164"/>
                    </a:cubicBezTo>
                    <a:cubicBezTo>
                      <a:pt x="12474" y="19164"/>
                      <a:pt x="12529" y="19152"/>
                      <a:pt x="12603" y="19142"/>
                    </a:cubicBezTo>
                    <a:close/>
                    <a:moveTo>
                      <a:pt x="7754" y="1559"/>
                    </a:moveTo>
                    <a:cubicBezTo>
                      <a:pt x="7634" y="1528"/>
                      <a:pt x="7592" y="1506"/>
                      <a:pt x="7552" y="1509"/>
                    </a:cubicBezTo>
                    <a:cubicBezTo>
                      <a:pt x="7523" y="1512"/>
                      <a:pt x="7476" y="1545"/>
                      <a:pt x="7473" y="1567"/>
                    </a:cubicBezTo>
                    <a:cubicBezTo>
                      <a:pt x="7464" y="1648"/>
                      <a:pt x="7538" y="1627"/>
                      <a:pt x="7585" y="1625"/>
                    </a:cubicBezTo>
                    <a:cubicBezTo>
                      <a:pt x="7616" y="1624"/>
                      <a:pt x="7646" y="1602"/>
                      <a:pt x="7754" y="1559"/>
                    </a:cubicBezTo>
                    <a:close/>
                    <a:moveTo>
                      <a:pt x="19886" y="14626"/>
                    </a:moveTo>
                    <a:cubicBezTo>
                      <a:pt x="19843" y="14595"/>
                      <a:pt x="19817" y="14560"/>
                      <a:pt x="19789" y="14557"/>
                    </a:cubicBezTo>
                    <a:cubicBezTo>
                      <a:pt x="19702" y="14550"/>
                      <a:pt x="19719" y="14617"/>
                      <a:pt x="19726" y="14660"/>
                    </a:cubicBezTo>
                    <a:cubicBezTo>
                      <a:pt x="19731" y="14688"/>
                      <a:pt x="19766" y="14711"/>
                      <a:pt x="19788" y="14737"/>
                    </a:cubicBezTo>
                    <a:cubicBezTo>
                      <a:pt x="19815" y="14706"/>
                      <a:pt x="19843" y="14675"/>
                      <a:pt x="19886" y="14626"/>
                    </a:cubicBezTo>
                    <a:close/>
                    <a:moveTo>
                      <a:pt x="2032" y="7667"/>
                    </a:moveTo>
                    <a:cubicBezTo>
                      <a:pt x="2014" y="7656"/>
                      <a:pt x="1988" y="7634"/>
                      <a:pt x="1983" y="7638"/>
                    </a:cubicBezTo>
                    <a:cubicBezTo>
                      <a:pt x="1931" y="7675"/>
                      <a:pt x="1882" y="7716"/>
                      <a:pt x="1835" y="7757"/>
                    </a:cubicBezTo>
                    <a:cubicBezTo>
                      <a:pt x="1829" y="7761"/>
                      <a:pt x="1829" y="7779"/>
                      <a:pt x="1835" y="7784"/>
                    </a:cubicBezTo>
                    <a:cubicBezTo>
                      <a:pt x="1846" y="7795"/>
                      <a:pt x="1872" y="7811"/>
                      <a:pt x="1875" y="7808"/>
                    </a:cubicBezTo>
                    <a:cubicBezTo>
                      <a:pt x="1929" y="7763"/>
                      <a:pt x="1980" y="7715"/>
                      <a:pt x="2032" y="7667"/>
                    </a:cubicBezTo>
                    <a:close/>
                    <a:moveTo>
                      <a:pt x="16407" y="1352"/>
                    </a:moveTo>
                    <a:cubicBezTo>
                      <a:pt x="16386" y="1344"/>
                      <a:pt x="16360" y="1330"/>
                      <a:pt x="16332" y="1325"/>
                    </a:cubicBezTo>
                    <a:cubicBezTo>
                      <a:pt x="16313" y="1322"/>
                      <a:pt x="16292" y="1329"/>
                      <a:pt x="16273" y="1334"/>
                    </a:cubicBezTo>
                    <a:cubicBezTo>
                      <a:pt x="16264" y="1337"/>
                      <a:pt x="16252" y="1347"/>
                      <a:pt x="16251" y="1354"/>
                    </a:cubicBezTo>
                    <a:cubicBezTo>
                      <a:pt x="16249" y="1394"/>
                      <a:pt x="16247" y="1433"/>
                      <a:pt x="16252" y="1472"/>
                    </a:cubicBezTo>
                    <a:cubicBezTo>
                      <a:pt x="16253" y="1482"/>
                      <a:pt x="16289" y="1498"/>
                      <a:pt x="16290" y="1496"/>
                    </a:cubicBezTo>
                    <a:cubicBezTo>
                      <a:pt x="16322" y="1460"/>
                      <a:pt x="16352" y="1422"/>
                      <a:pt x="16407" y="1352"/>
                    </a:cubicBezTo>
                    <a:close/>
                    <a:moveTo>
                      <a:pt x="13697" y="2063"/>
                    </a:moveTo>
                    <a:cubicBezTo>
                      <a:pt x="13737" y="2032"/>
                      <a:pt x="13781" y="1996"/>
                      <a:pt x="13825" y="1961"/>
                    </a:cubicBezTo>
                    <a:cubicBezTo>
                      <a:pt x="13796" y="1934"/>
                      <a:pt x="13767" y="1906"/>
                      <a:pt x="13737" y="1879"/>
                    </a:cubicBezTo>
                    <a:cubicBezTo>
                      <a:pt x="13701" y="1927"/>
                      <a:pt x="13665" y="1974"/>
                      <a:pt x="13629" y="2022"/>
                    </a:cubicBezTo>
                    <a:cubicBezTo>
                      <a:pt x="13646" y="2032"/>
                      <a:pt x="13662" y="2042"/>
                      <a:pt x="13697" y="2063"/>
                    </a:cubicBezTo>
                    <a:close/>
                    <a:moveTo>
                      <a:pt x="2425" y="15223"/>
                    </a:moveTo>
                    <a:cubicBezTo>
                      <a:pt x="2443" y="15216"/>
                      <a:pt x="2473" y="15212"/>
                      <a:pt x="2477" y="15201"/>
                    </a:cubicBezTo>
                    <a:cubicBezTo>
                      <a:pt x="2485" y="15176"/>
                      <a:pt x="2481" y="15148"/>
                      <a:pt x="2478" y="15122"/>
                    </a:cubicBezTo>
                    <a:cubicBezTo>
                      <a:pt x="2477" y="15114"/>
                      <a:pt x="2464" y="15103"/>
                      <a:pt x="2457" y="15102"/>
                    </a:cubicBezTo>
                    <a:cubicBezTo>
                      <a:pt x="2414" y="15100"/>
                      <a:pt x="2372" y="15099"/>
                      <a:pt x="2330" y="15103"/>
                    </a:cubicBezTo>
                    <a:cubicBezTo>
                      <a:pt x="2319" y="15104"/>
                      <a:pt x="2303" y="15138"/>
                      <a:pt x="2305" y="15139"/>
                    </a:cubicBezTo>
                    <a:cubicBezTo>
                      <a:pt x="2343" y="15168"/>
                      <a:pt x="2384" y="15195"/>
                      <a:pt x="2425" y="15223"/>
                    </a:cubicBezTo>
                    <a:close/>
                    <a:moveTo>
                      <a:pt x="17723" y="3631"/>
                    </a:moveTo>
                    <a:cubicBezTo>
                      <a:pt x="17706" y="3648"/>
                      <a:pt x="17691" y="3659"/>
                      <a:pt x="17693" y="3662"/>
                    </a:cubicBezTo>
                    <a:cubicBezTo>
                      <a:pt x="17721" y="3709"/>
                      <a:pt x="17746" y="3760"/>
                      <a:pt x="17782" y="3801"/>
                    </a:cubicBezTo>
                    <a:cubicBezTo>
                      <a:pt x="17794" y="3814"/>
                      <a:pt x="17837" y="3805"/>
                      <a:pt x="17865" y="3803"/>
                    </a:cubicBezTo>
                    <a:cubicBezTo>
                      <a:pt x="17873" y="3802"/>
                      <a:pt x="17880" y="3790"/>
                      <a:pt x="17887" y="3783"/>
                    </a:cubicBezTo>
                    <a:cubicBezTo>
                      <a:pt x="17832" y="3732"/>
                      <a:pt x="17777" y="3682"/>
                      <a:pt x="17723" y="3631"/>
                    </a:cubicBezTo>
                    <a:close/>
                    <a:moveTo>
                      <a:pt x="9289" y="17433"/>
                    </a:moveTo>
                    <a:cubicBezTo>
                      <a:pt x="9346" y="17386"/>
                      <a:pt x="9390" y="17351"/>
                      <a:pt x="9434" y="17315"/>
                    </a:cubicBezTo>
                    <a:cubicBezTo>
                      <a:pt x="9406" y="17305"/>
                      <a:pt x="9379" y="17288"/>
                      <a:pt x="9351" y="17288"/>
                    </a:cubicBezTo>
                    <a:cubicBezTo>
                      <a:pt x="9304" y="17287"/>
                      <a:pt x="9236" y="17268"/>
                      <a:pt x="9240" y="17347"/>
                    </a:cubicBezTo>
                    <a:cubicBezTo>
                      <a:pt x="9242" y="17369"/>
                      <a:pt x="9265" y="17391"/>
                      <a:pt x="9289" y="17433"/>
                    </a:cubicBezTo>
                    <a:close/>
                    <a:moveTo>
                      <a:pt x="1993" y="6771"/>
                    </a:moveTo>
                    <a:cubicBezTo>
                      <a:pt x="1947" y="6749"/>
                      <a:pt x="1923" y="6728"/>
                      <a:pt x="1899" y="6727"/>
                    </a:cubicBezTo>
                    <a:cubicBezTo>
                      <a:pt x="1812" y="6724"/>
                      <a:pt x="1835" y="6788"/>
                      <a:pt x="1836" y="6831"/>
                    </a:cubicBezTo>
                    <a:cubicBezTo>
                      <a:pt x="1836" y="6856"/>
                      <a:pt x="1855" y="6881"/>
                      <a:pt x="1866" y="6907"/>
                    </a:cubicBezTo>
                    <a:cubicBezTo>
                      <a:pt x="1905" y="6866"/>
                      <a:pt x="1943" y="6824"/>
                      <a:pt x="1993" y="6771"/>
                    </a:cubicBezTo>
                    <a:close/>
                    <a:moveTo>
                      <a:pt x="2392" y="6848"/>
                    </a:moveTo>
                    <a:cubicBezTo>
                      <a:pt x="2404" y="6824"/>
                      <a:pt x="2425" y="6803"/>
                      <a:pt x="2422" y="6785"/>
                    </a:cubicBezTo>
                    <a:cubicBezTo>
                      <a:pt x="2415" y="6747"/>
                      <a:pt x="2396" y="6711"/>
                      <a:pt x="2382" y="6674"/>
                    </a:cubicBezTo>
                    <a:cubicBezTo>
                      <a:pt x="2352" y="6701"/>
                      <a:pt x="2299" y="6729"/>
                      <a:pt x="2299" y="6756"/>
                    </a:cubicBezTo>
                    <a:cubicBezTo>
                      <a:pt x="2299" y="6783"/>
                      <a:pt x="2352" y="6811"/>
                      <a:pt x="2392" y="6848"/>
                    </a:cubicBezTo>
                    <a:close/>
                    <a:moveTo>
                      <a:pt x="16810" y="2890"/>
                    </a:moveTo>
                    <a:cubicBezTo>
                      <a:pt x="16842" y="2842"/>
                      <a:pt x="16874" y="2796"/>
                      <a:pt x="16903" y="2749"/>
                    </a:cubicBezTo>
                    <a:cubicBezTo>
                      <a:pt x="16903" y="2748"/>
                      <a:pt x="16873" y="2725"/>
                      <a:pt x="16855" y="2721"/>
                    </a:cubicBezTo>
                    <a:cubicBezTo>
                      <a:pt x="16836" y="2718"/>
                      <a:pt x="16800" y="2723"/>
                      <a:pt x="16799" y="2731"/>
                    </a:cubicBezTo>
                    <a:cubicBezTo>
                      <a:pt x="16786" y="2776"/>
                      <a:pt x="16780" y="2823"/>
                      <a:pt x="16777" y="2869"/>
                    </a:cubicBezTo>
                    <a:cubicBezTo>
                      <a:pt x="16776" y="2877"/>
                      <a:pt x="16802" y="2886"/>
                      <a:pt x="16810" y="2890"/>
                    </a:cubicBezTo>
                    <a:close/>
                    <a:moveTo>
                      <a:pt x="2571" y="5927"/>
                    </a:moveTo>
                    <a:cubicBezTo>
                      <a:pt x="2606" y="5849"/>
                      <a:pt x="2624" y="5825"/>
                      <a:pt x="2619" y="5818"/>
                    </a:cubicBezTo>
                    <a:cubicBezTo>
                      <a:pt x="2598" y="5793"/>
                      <a:pt x="2568" y="5775"/>
                      <a:pt x="2542" y="5754"/>
                    </a:cubicBezTo>
                    <a:cubicBezTo>
                      <a:pt x="2531" y="5770"/>
                      <a:pt x="2508" y="5790"/>
                      <a:pt x="2511" y="5802"/>
                    </a:cubicBezTo>
                    <a:cubicBezTo>
                      <a:pt x="2521" y="5837"/>
                      <a:pt x="2543" y="5870"/>
                      <a:pt x="2571" y="5927"/>
                    </a:cubicBezTo>
                    <a:close/>
                    <a:moveTo>
                      <a:pt x="19537" y="4805"/>
                    </a:moveTo>
                    <a:cubicBezTo>
                      <a:pt x="19519" y="4766"/>
                      <a:pt x="19512" y="4749"/>
                      <a:pt x="19504" y="4732"/>
                    </a:cubicBezTo>
                    <a:cubicBezTo>
                      <a:pt x="19469" y="4760"/>
                      <a:pt x="19433" y="4788"/>
                      <a:pt x="19398" y="4816"/>
                    </a:cubicBezTo>
                    <a:cubicBezTo>
                      <a:pt x="19414" y="4825"/>
                      <a:pt x="19434" y="4845"/>
                      <a:pt x="19448" y="4842"/>
                    </a:cubicBezTo>
                    <a:cubicBezTo>
                      <a:pt x="19479" y="4835"/>
                      <a:pt x="19508" y="4818"/>
                      <a:pt x="19537" y="4805"/>
                    </a:cubicBezTo>
                    <a:close/>
                    <a:moveTo>
                      <a:pt x="2779" y="4611"/>
                    </a:moveTo>
                    <a:cubicBezTo>
                      <a:pt x="2791" y="4583"/>
                      <a:pt x="2809" y="4556"/>
                      <a:pt x="2815" y="4526"/>
                    </a:cubicBezTo>
                    <a:cubicBezTo>
                      <a:pt x="2818" y="4513"/>
                      <a:pt x="2796" y="4496"/>
                      <a:pt x="2785" y="4480"/>
                    </a:cubicBezTo>
                    <a:cubicBezTo>
                      <a:pt x="2756" y="4514"/>
                      <a:pt x="2727" y="4548"/>
                      <a:pt x="2698" y="4582"/>
                    </a:cubicBezTo>
                    <a:cubicBezTo>
                      <a:pt x="2717" y="4589"/>
                      <a:pt x="2735" y="4595"/>
                      <a:pt x="2779" y="4611"/>
                    </a:cubicBezTo>
                    <a:close/>
                    <a:moveTo>
                      <a:pt x="12978" y="1596"/>
                    </a:moveTo>
                    <a:cubicBezTo>
                      <a:pt x="12939" y="1568"/>
                      <a:pt x="12902" y="1542"/>
                      <a:pt x="12865" y="1516"/>
                    </a:cubicBezTo>
                    <a:cubicBezTo>
                      <a:pt x="12857" y="1532"/>
                      <a:pt x="12839" y="1557"/>
                      <a:pt x="12844" y="1564"/>
                    </a:cubicBezTo>
                    <a:cubicBezTo>
                      <a:pt x="12865" y="1589"/>
                      <a:pt x="12893" y="1610"/>
                      <a:pt x="12922" y="1625"/>
                    </a:cubicBezTo>
                    <a:cubicBezTo>
                      <a:pt x="12931" y="1630"/>
                      <a:pt x="12954" y="1609"/>
                      <a:pt x="12978" y="1596"/>
                    </a:cubicBezTo>
                    <a:close/>
                    <a:moveTo>
                      <a:pt x="17613" y="3628"/>
                    </a:moveTo>
                    <a:cubicBezTo>
                      <a:pt x="17618" y="3595"/>
                      <a:pt x="17626" y="3568"/>
                      <a:pt x="17624" y="3542"/>
                    </a:cubicBezTo>
                    <a:cubicBezTo>
                      <a:pt x="17624" y="3533"/>
                      <a:pt x="17597" y="3526"/>
                      <a:pt x="17583" y="3519"/>
                    </a:cubicBezTo>
                    <a:cubicBezTo>
                      <a:pt x="17575" y="3545"/>
                      <a:pt x="17565" y="3571"/>
                      <a:pt x="17563" y="3598"/>
                    </a:cubicBezTo>
                    <a:cubicBezTo>
                      <a:pt x="17562" y="3605"/>
                      <a:pt x="17589" y="3614"/>
                      <a:pt x="17613" y="3628"/>
                    </a:cubicBezTo>
                    <a:close/>
                    <a:moveTo>
                      <a:pt x="18344" y="3375"/>
                    </a:moveTo>
                    <a:cubicBezTo>
                      <a:pt x="18330" y="3353"/>
                      <a:pt x="18320" y="3328"/>
                      <a:pt x="18312" y="3329"/>
                    </a:cubicBezTo>
                    <a:cubicBezTo>
                      <a:pt x="18283" y="3330"/>
                      <a:pt x="18255" y="3340"/>
                      <a:pt x="18227" y="3347"/>
                    </a:cubicBezTo>
                    <a:cubicBezTo>
                      <a:pt x="18235" y="3361"/>
                      <a:pt x="18242" y="3385"/>
                      <a:pt x="18251" y="3385"/>
                    </a:cubicBezTo>
                    <a:cubicBezTo>
                      <a:pt x="18280" y="3387"/>
                      <a:pt x="18309" y="3380"/>
                      <a:pt x="18344" y="3375"/>
                    </a:cubicBezTo>
                    <a:close/>
                    <a:moveTo>
                      <a:pt x="1647" y="9796"/>
                    </a:moveTo>
                    <a:cubicBezTo>
                      <a:pt x="1621" y="9780"/>
                      <a:pt x="1603" y="9761"/>
                      <a:pt x="1588" y="9763"/>
                    </a:cubicBezTo>
                    <a:cubicBezTo>
                      <a:pt x="1560" y="9765"/>
                      <a:pt x="1534" y="9781"/>
                      <a:pt x="1507" y="9791"/>
                    </a:cubicBezTo>
                    <a:cubicBezTo>
                      <a:pt x="1523" y="9801"/>
                      <a:pt x="1540" y="9819"/>
                      <a:pt x="1556" y="9819"/>
                    </a:cubicBezTo>
                    <a:cubicBezTo>
                      <a:pt x="1584" y="9818"/>
                      <a:pt x="1612" y="9806"/>
                      <a:pt x="1647" y="9796"/>
                    </a:cubicBezTo>
                    <a:close/>
                    <a:moveTo>
                      <a:pt x="1315" y="6900"/>
                    </a:moveTo>
                    <a:cubicBezTo>
                      <a:pt x="1299" y="6878"/>
                      <a:pt x="1288" y="6862"/>
                      <a:pt x="1278" y="6847"/>
                    </a:cubicBezTo>
                    <a:cubicBezTo>
                      <a:pt x="1267" y="6872"/>
                      <a:pt x="1250" y="6897"/>
                      <a:pt x="1247" y="6923"/>
                    </a:cubicBezTo>
                    <a:cubicBezTo>
                      <a:pt x="1246" y="6937"/>
                      <a:pt x="1267" y="6953"/>
                      <a:pt x="1278" y="6968"/>
                    </a:cubicBezTo>
                    <a:cubicBezTo>
                      <a:pt x="1291" y="6944"/>
                      <a:pt x="1304" y="6920"/>
                      <a:pt x="1315" y="6900"/>
                    </a:cubicBezTo>
                    <a:close/>
                    <a:moveTo>
                      <a:pt x="9899" y="19478"/>
                    </a:moveTo>
                    <a:cubicBezTo>
                      <a:pt x="9888" y="19458"/>
                      <a:pt x="9874" y="19434"/>
                      <a:pt x="9861" y="19410"/>
                    </a:cubicBezTo>
                    <a:cubicBezTo>
                      <a:pt x="9851" y="19426"/>
                      <a:pt x="9829" y="19442"/>
                      <a:pt x="9831" y="19456"/>
                    </a:cubicBezTo>
                    <a:cubicBezTo>
                      <a:pt x="9834" y="19482"/>
                      <a:pt x="9851" y="19506"/>
                      <a:pt x="9861" y="19531"/>
                    </a:cubicBezTo>
                    <a:cubicBezTo>
                      <a:pt x="9872" y="19516"/>
                      <a:pt x="9883" y="19501"/>
                      <a:pt x="9899" y="19478"/>
                    </a:cubicBezTo>
                    <a:close/>
                    <a:moveTo>
                      <a:pt x="9933" y="19584"/>
                    </a:moveTo>
                    <a:cubicBezTo>
                      <a:pt x="9916" y="19607"/>
                      <a:pt x="9895" y="19624"/>
                      <a:pt x="9896" y="19638"/>
                    </a:cubicBezTo>
                    <a:cubicBezTo>
                      <a:pt x="9899" y="19664"/>
                      <a:pt x="9916" y="19688"/>
                      <a:pt x="9927" y="19714"/>
                    </a:cubicBezTo>
                    <a:cubicBezTo>
                      <a:pt x="9938" y="19698"/>
                      <a:pt x="9958" y="19683"/>
                      <a:pt x="9958" y="19668"/>
                    </a:cubicBezTo>
                    <a:cubicBezTo>
                      <a:pt x="9957" y="19642"/>
                      <a:pt x="9943" y="19616"/>
                      <a:pt x="9933" y="19584"/>
                    </a:cubicBezTo>
                    <a:close/>
                    <a:moveTo>
                      <a:pt x="1493" y="12008"/>
                    </a:moveTo>
                    <a:cubicBezTo>
                      <a:pt x="1469" y="12022"/>
                      <a:pt x="1443" y="12031"/>
                      <a:pt x="1443" y="12038"/>
                    </a:cubicBezTo>
                    <a:cubicBezTo>
                      <a:pt x="1445" y="12065"/>
                      <a:pt x="1456" y="12091"/>
                      <a:pt x="1463" y="12117"/>
                    </a:cubicBezTo>
                    <a:cubicBezTo>
                      <a:pt x="1478" y="12110"/>
                      <a:pt x="1504" y="12103"/>
                      <a:pt x="1504" y="12094"/>
                    </a:cubicBezTo>
                    <a:cubicBezTo>
                      <a:pt x="1506" y="12068"/>
                      <a:pt x="1498" y="12041"/>
                      <a:pt x="1493" y="12008"/>
                    </a:cubicBezTo>
                    <a:close/>
                    <a:moveTo>
                      <a:pt x="10219" y="18876"/>
                    </a:moveTo>
                    <a:cubicBezTo>
                      <a:pt x="10183" y="18871"/>
                      <a:pt x="10154" y="18864"/>
                      <a:pt x="10126" y="18866"/>
                    </a:cubicBezTo>
                    <a:cubicBezTo>
                      <a:pt x="10117" y="18866"/>
                      <a:pt x="10109" y="18891"/>
                      <a:pt x="10101" y="18904"/>
                    </a:cubicBezTo>
                    <a:cubicBezTo>
                      <a:pt x="10130" y="18911"/>
                      <a:pt x="10158" y="18921"/>
                      <a:pt x="10187" y="18923"/>
                    </a:cubicBezTo>
                    <a:cubicBezTo>
                      <a:pt x="10194" y="18923"/>
                      <a:pt x="10204" y="18899"/>
                      <a:pt x="10219" y="18876"/>
                    </a:cubicBezTo>
                    <a:close/>
                    <a:moveTo>
                      <a:pt x="1614" y="14382"/>
                    </a:moveTo>
                    <a:cubicBezTo>
                      <a:pt x="1601" y="14389"/>
                      <a:pt x="1587" y="14396"/>
                      <a:pt x="1572" y="14403"/>
                    </a:cubicBezTo>
                    <a:cubicBezTo>
                      <a:pt x="1580" y="14410"/>
                      <a:pt x="1589" y="14424"/>
                      <a:pt x="1594" y="14422"/>
                    </a:cubicBezTo>
                    <a:cubicBezTo>
                      <a:pt x="1609" y="14419"/>
                      <a:pt x="1623" y="14410"/>
                      <a:pt x="1638" y="14403"/>
                    </a:cubicBezTo>
                    <a:cubicBezTo>
                      <a:pt x="1630" y="14396"/>
                      <a:pt x="1623" y="14390"/>
                      <a:pt x="1614" y="14382"/>
                    </a:cubicBezTo>
                    <a:close/>
                    <a:moveTo>
                      <a:pt x="449" y="9539"/>
                    </a:moveTo>
                    <a:cubicBezTo>
                      <a:pt x="440" y="9531"/>
                      <a:pt x="433" y="9524"/>
                      <a:pt x="426" y="9517"/>
                    </a:cubicBezTo>
                    <a:cubicBezTo>
                      <a:pt x="418" y="9531"/>
                      <a:pt x="408" y="9544"/>
                      <a:pt x="405" y="9558"/>
                    </a:cubicBezTo>
                    <a:cubicBezTo>
                      <a:pt x="404" y="9563"/>
                      <a:pt x="418" y="9571"/>
                      <a:pt x="426" y="9578"/>
                    </a:cubicBezTo>
                    <a:cubicBezTo>
                      <a:pt x="433" y="9565"/>
                      <a:pt x="441" y="9552"/>
                      <a:pt x="449" y="9539"/>
                    </a:cubicBezTo>
                    <a:close/>
                    <a:moveTo>
                      <a:pt x="7329" y="2317"/>
                    </a:moveTo>
                    <a:cubicBezTo>
                      <a:pt x="7320" y="2308"/>
                      <a:pt x="7313" y="2302"/>
                      <a:pt x="7306" y="2295"/>
                    </a:cubicBezTo>
                    <a:cubicBezTo>
                      <a:pt x="7298" y="2308"/>
                      <a:pt x="7289" y="2322"/>
                      <a:pt x="7285" y="2336"/>
                    </a:cubicBezTo>
                    <a:cubicBezTo>
                      <a:pt x="7284" y="2341"/>
                      <a:pt x="7299" y="2349"/>
                      <a:pt x="7306" y="2356"/>
                    </a:cubicBezTo>
                    <a:cubicBezTo>
                      <a:pt x="7314" y="2342"/>
                      <a:pt x="7321" y="2329"/>
                      <a:pt x="7329" y="2317"/>
                    </a:cubicBezTo>
                    <a:close/>
                    <a:moveTo>
                      <a:pt x="13619" y="374"/>
                    </a:moveTo>
                    <a:cubicBezTo>
                      <a:pt x="13610" y="366"/>
                      <a:pt x="13603" y="360"/>
                      <a:pt x="13596" y="353"/>
                    </a:cubicBezTo>
                    <a:cubicBezTo>
                      <a:pt x="13589" y="366"/>
                      <a:pt x="13579" y="379"/>
                      <a:pt x="13576" y="394"/>
                    </a:cubicBezTo>
                    <a:cubicBezTo>
                      <a:pt x="13575" y="399"/>
                      <a:pt x="13589" y="407"/>
                      <a:pt x="13596" y="414"/>
                    </a:cubicBezTo>
                    <a:cubicBezTo>
                      <a:pt x="13604" y="401"/>
                      <a:pt x="13612" y="387"/>
                      <a:pt x="13619" y="374"/>
                    </a:cubicBezTo>
                    <a:close/>
                    <a:moveTo>
                      <a:pt x="7381" y="1636"/>
                    </a:moveTo>
                    <a:cubicBezTo>
                      <a:pt x="7367" y="1643"/>
                      <a:pt x="7353" y="1651"/>
                      <a:pt x="7338" y="1658"/>
                    </a:cubicBezTo>
                    <a:cubicBezTo>
                      <a:pt x="7346" y="1665"/>
                      <a:pt x="7355" y="1678"/>
                      <a:pt x="7360" y="1677"/>
                    </a:cubicBezTo>
                    <a:cubicBezTo>
                      <a:pt x="7375" y="1674"/>
                      <a:pt x="7389" y="1664"/>
                      <a:pt x="7404" y="1658"/>
                    </a:cubicBezTo>
                    <a:cubicBezTo>
                      <a:pt x="7397" y="1651"/>
                      <a:pt x="7390" y="1644"/>
                      <a:pt x="7381" y="1636"/>
                    </a:cubicBezTo>
                    <a:close/>
                    <a:moveTo>
                      <a:pt x="10067" y="1697"/>
                    </a:moveTo>
                    <a:cubicBezTo>
                      <a:pt x="10054" y="1704"/>
                      <a:pt x="10040" y="1711"/>
                      <a:pt x="10025" y="1718"/>
                    </a:cubicBezTo>
                    <a:cubicBezTo>
                      <a:pt x="10032" y="1725"/>
                      <a:pt x="10041" y="1739"/>
                      <a:pt x="10047" y="1737"/>
                    </a:cubicBezTo>
                    <a:cubicBezTo>
                      <a:pt x="10062" y="1734"/>
                      <a:pt x="10076" y="1725"/>
                      <a:pt x="10091" y="1718"/>
                    </a:cubicBezTo>
                    <a:cubicBezTo>
                      <a:pt x="10083" y="1712"/>
                      <a:pt x="10076" y="1705"/>
                      <a:pt x="10067" y="1697"/>
                    </a:cubicBezTo>
                    <a:close/>
                    <a:moveTo>
                      <a:pt x="7198" y="1831"/>
                    </a:moveTo>
                    <a:cubicBezTo>
                      <a:pt x="7189" y="1823"/>
                      <a:pt x="7182" y="1816"/>
                      <a:pt x="7175" y="1809"/>
                    </a:cubicBezTo>
                    <a:cubicBezTo>
                      <a:pt x="7167" y="1823"/>
                      <a:pt x="7158" y="1836"/>
                      <a:pt x="7154" y="1850"/>
                    </a:cubicBezTo>
                    <a:cubicBezTo>
                      <a:pt x="7153" y="1855"/>
                      <a:pt x="7168" y="1863"/>
                      <a:pt x="7175" y="1870"/>
                    </a:cubicBezTo>
                    <a:cubicBezTo>
                      <a:pt x="7182" y="1857"/>
                      <a:pt x="7191" y="1844"/>
                      <a:pt x="7198" y="1831"/>
                    </a:cubicBezTo>
                    <a:close/>
                    <a:moveTo>
                      <a:pt x="13344" y="1922"/>
                    </a:moveTo>
                    <a:cubicBezTo>
                      <a:pt x="13353" y="1914"/>
                      <a:pt x="13360" y="1908"/>
                      <a:pt x="13367" y="1901"/>
                    </a:cubicBezTo>
                    <a:cubicBezTo>
                      <a:pt x="13353" y="1894"/>
                      <a:pt x="13338" y="1885"/>
                      <a:pt x="13323" y="1882"/>
                    </a:cubicBezTo>
                    <a:cubicBezTo>
                      <a:pt x="13317" y="1881"/>
                      <a:pt x="13309" y="1894"/>
                      <a:pt x="13301" y="1901"/>
                    </a:cubicBezTo>
                    <a:cubicBezTo>
                      <a:pt x="13315" y="1908"/>
                      <a:pt x="13330" y="1915"/>
                      <a:pt x="13344" y="1922"/>
                    </a:cubicBezTo>
                    <a:close/>
                    <a:moveTo>
                      <a:pt x="15791" y="17741"/>
                    </a:moveTo>
                    <a:cubicBezTo>
                      <a:pt x="15784" y="17734"/>
                      <a:pt x="15775" y="17721"/>
                      <a:pt x="15770" y="17722"/>
                    </a:cubicBezTo>
                    <a:cubicBezTo>
                      <a:pt x="15754" y="17725"/>
                      <a:pt x="15740" y="17735"/>
                      <a:pt x="15726" y="17741"/>
                    </a:cubicBezTo>
                    <a:cubicBezTo>
                      <a:pt x="15733" y="17748"/>
                      <a:pt x="15742" y="17761"/>
                      <a:pt x="15747" y="17760"/>
                    </a:cubicBezTo>
                    <a:cubicBezTo>
                      <a:pt x="15763" y="17757"/>
                      <a:pt x="15777" y="17748"/>
                      <a:pt x="15791" y="17741"/>
                    </a:cubicBezTo>
                    <a:close/>
                    <a:moveTo>
                      <a:pt x="9557" y="18053"/>
                    </a:moveTo>
                    <a:cubicBezTo>
                      <a:pt x="9550" y="18041"/>
                      <a:pt x="9541" y="18028"/>
                      <a:pt x="9534" y="18014"/>
                    </a:cubicBezTo>
                    <a:cubicBezTo>
                      <a:pt x="9526" y="18021"/>
                      <a:pt x="9512" y="18029"/>
                      <a:pt x="9513" y="18034"/>
                    </a:cubicBezTo>
                    <a:cubicBezTo>
                      <a:pt x="9517" y="18049"/>
                      <a:pt x="9527" y="18061"/>
                      <a:pt x="9534" y="18075"/>
                    </a:cubicBezTo>
                    <a:cubicBezTo>
                      <a:pt x="9541" y="18068"/>
                      <a:pt x="9548" y="18062"/>
                      <a:pt x="9557" y="18053"/>
                    </a:cubicBezTo>
                    <a:close/>
                    <a:moveTo>
                      <a:pt x="17996" y="3986"/>
                    </a:moveTo>
                    <a:cubicBezTo>
                      <a:pt x="18005" y="3978"/>
                      <a:pt x="18012" y="3971"/>
                      <a:pt x="18019" y="3964"/>
                    </a:cubicBezTo>
                    <a:cubicBezTo>
                      <a:pt x="18005" y="3957"/>
                      <a:pt x="17991" y="3948"/>
                      <a:pt x="17975" y="3945"/>
                    </a:cubicBezTo>
                    <a:cubicBezTo>
                      <a:pt x="17970" y="3944"/>
                      <a:pt x="17961" y="3958"/>
                      <a:pt x="17954" y="3964"/>
                    </a:cubicBezTo>
                    <a:cubicBezTo>
                      <a:pt x="17968" y="3971"/>
                      <a:pt x="17982" y="3979"/>
                      <a:pt x="17996" y="3986"/>
                    </a:cubicBezTo>
                    <a:close/>
                    <a:moveTo>
                      <a:pt x="1549" y="12665"/>
                    </a:moveTo>
                    <a:cubicBezTo>
                      <a:pt x="1558" y="12656"/>
                      <a:pt x="1565" y="12650"/>
                      <a:pt x="1572" y="12643"/>
                    </a:cubicBezTo>
                    <a:cubicBezTo>
                      <a:pt x="1558" y="12636"/>
                      <a:pt x="1544" y="12627"/>
                      <a:pt x="1528" y="12624"/>
                    </a:cubicBezTo>
                    <a:cubicBezTo>
                      <a:pt x="1523" y="12623"/>
                      <a:pt x="1514" y="12636"/>
                      <a:pt x="1507" y="12643"/>
                    </a:cubicBezTo>
                    <a:cubicBezTo>
                      <a:pt x="1521" y="12651"/>
                      <a:pt x="1535" y="12658"/>
                      <a:pt x="1549" y="12665"/>
                    </a:cubicBezTo>
                    <a:close/>
                    <a:moveTo>
                      <a:pt x="2228" y="6756"/>
                    </a:moveTo>
                    <a:cubicBezTo>
                      <a:pt x="2220" y="6749"/>
                      <a:pt x="2211" y="6736"/>
                      <a:pt x="2206" y="6737"/>
                    </a:cubicBezTo>
                    <a:cubicBezTo>
                      <a:pt x="2190" y="6740"/>
                      <a:pt x="2177" y="6750"/>
                      <a:pt x="2162" y="6756"/>
                    </a:cubicBezTo>
                    <a:cubicBezTo>
                      <a:pt x="2169" y="6763"/>
                      <a:pt x="2178" y="6776"/>
                      <a:pt x="2183" y="6775"/>
                    </a:cubicBezTo>
                    <a:cubicBezTo>
                      <a:pt x="2199" y="6772"/>
                      <a:pt x="2213" y="6763"/>
                      <a:pt x="2228" y="6756"/>
                    </a:cubicBezTo>
                    <a:close/>
                    <a:moveTo>
                      <a:pt x="10933" y="19857"/>
                    </a:moveTo>
                    <a:cubicBezTo>
                      <a:pt x="10924" y="19848"/>
                      <a:pt x="10917" y="19842"/>
                      <a:pt x="10910" y="19835"/>
                    </a:cubicBezTo>
                    <a:cubicBezTo>
                      <a:pt x="10902" y="19848"/>
                      <a:pt x="10893" y="19862"/>
                      <a:pt x="10889" y="19876"/>
                    </a:cubicBezTo>
                    <a:cubicBezTo>
                      <a:pt x="10888" y="19881"/>
                      <a:pt x="10903" y="19889"/>
                      <a:pt x="10910" y="19896"/>
                    </a:cubicBezTo>
                    <a:cubicBezTo>
                      <a:pt x="10918" y="19882"/>
                      <a:pt x="10925" y="19869"/>
                      <a:pt x="10933" y="19857"/>
                    </a:cubicBezTo>
                    <a:close/>
                    <a:moveTo>
                      <a:pt x="11050" y="19965"/>
                    </a:moveTo>
                    <a:cubicBezTo>
                      <a:pt x="11037" y="19972"/>
                      <a:pt x="11022" y="19980"/>
                      <a:pt x="11008" y="19987"/>
                    </a:cubicBezTo>
                    <a:cubicBezTo>
                      <a:pt x="11015" y="19994"/>
                      <a:pt x="11024" y="20007"/>
                      <a:pt x="11029" y="20006"/>
                    </a:cubicBezTo>
                    <a:cubicBezTo>
                      <a:pt x="11045" y="20003"/>
                      <a:pt x="11059" y="19993"/>
                      <a:pt x="11074" y="19987"/>
                    </a:cubicBezTo>
                    <a:cubicBezTo>
                      <a:pt x="11066" y="19980"/>
                      <a:pt x="11059" y="19973"/>
                      <a:pt x="11050" y="19965"/>
                    </a:cubicBezTo>
                    <a:close/>
                    <a:moveTo>
                      <a:pt x="1254" y="13362"/>
                    </a:moveTo>
                    <a:cubicBezTo>
                      <a:pt x="1261" y="13375"/>
                      <a:pt x="1269" y="13388"/>
                      <a:pt x="1277" y="13402"/>
                    </a:cubicBezTo>
                    <a:cubicBezTo>
                      <a:pt x="1285" y="13395"/>
                      <a:pt x="1299" y="13387"/>
                      <a:pt x="1298" y="13382"/>
                    </a:cubicBezTo>
                    <a:cubicBezTo>
                      <a:pt x="1294" y="13367"/>
                      <a:pt x="1284" y="13355"/>
                      <a:pt x="1277" y="13341"/>
                    </a:cubicBezTo>
                    <a:cubicBezTo>
                      <a:pt x="1270" y="13348"/>
                      <a:pt x="1263" y="13355"/>
                      <a:pt x="1254" y="13362"/>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endParaRPr/>
              </a:p>
            </p:txBody>
          </p:sp>
          <p:sp>
            <p:nvSpPr>
              <p:cNvPr id="600" name="矩形 14"/>
              <p:cNvSpPr txBox="1"/>
              <p:nvPr/>
            </p:nvSpPr>
            <p:spPr>
              <a:xfrm>
                <a:off x="172585" y="83680"/>
                <a:ext cx="739249" cy="574041"/>
              </a:xfrm>
              <a:prstGeom prst="rect">
                <a:avLst/>
              </a:prstGeom>
              <a:noFill/>
              <a:ln w="12700" cap="flat">
                <a:noFill/>
                <a:miter lim="400000"/>
              </a:ln>
              <a:effectLst/>
            </p:spPr>
            <p:txBody>
              <a:bodyPr wrap="square" lIns="45719" tIns="45719" rIns="45719" bIns="45719" numCol="1" anchor="t">
                <a:spAutoFit/>
              </a:bodyPr>
              <a:lstStyle>
                <a:lvl1pPr>
                  <a:defRPr sz="3200" b="1">
                    <a:solidFill>
                      <a:srgbClr val="FFFFFF"/>
                    </a:solidFill>
                    <a:latin typeface="字魂36号-正文宋楷"/>
                    <a:ea typeface="字魂36号-正文宋楷"/>
                    <a:cs typeface="字魂36号-正文宋楷"/>
                    <a:sym typeface="字魂36号-正文宋楷"/>
                  </a:defRPr>
                </a:lvl1pPr>
              </a:lstStyle>
              <a:p>
                <a:r>
                  <a:t>2</a:t>
                </a:r>
              </a:p>
            </p:txBody>
          </p:sp>
        </p:grpSp>
        <p:sp>
          <p:nvSpPr>
            <p:cNvPr id="602" name="文本框 12"/>
            <p:cNvSpPr txBox="1"/>
            <p:nvPr/>
          </p:nvSpPr>
          <p:spPr>
            <a:xfrm>
              <a:off x="1069920" y="0"/>
              <a:ext cx="4079242" cy="2466340"/>
            </a:xfrm>
            <a:prstGeom prst="rect">
              <a:avLst/>
            </a:prstGeom>
            <a:noFill/>
            <a:ln w="12700" cap="flat">
              <a:noFill/>
              <a:miter lim="400000"/>
            </a:ln>
            <a:effectLst/>
          </p:spPr>
          <p:txBody>
            <a:bodyPr wrap="square" lIns="45719" tIns="45719" rIns="45719" bIns="45719" numCol="1" anchor="t">
              <a:spAutoFit/>
            </a:bodyPr>
            <a:lstStyle/>
            <a:p>
              <a:pPr defTabSz="1216660">
                <a:lnSpc>
                  <a:spcPct val="150000"/>
                </a:lnSpc>
                <a:defRPr sz="1600">
                  <a:solidFill>
                    <a:srgbClr val="404040"/>
                  </a:solidFill>
                  <a:latin typeface="字魂36号-正文宋楷"/>
                  <a:ea typeface="字魂36号-正文宋楷"/>
                  <a:cs typeface="字魂36号-正文宋楷"/>
                  <a:sym typeface="字魂36号-正文宋楷"/>
                </a:defRPr>
              </a:pPr>
              <a:r>
                <a:t>2015年7月31日17时57分，国际奥委会第128次全会在吉隆坡举行，投票选出2022年冬奥会举办城市，经过85位国际奥委会委员的投票，北京以44-40击败对手阿拉木图，赢得2022年第24届冬季奥林匹克运动会的举办权</a:t>
              </a:r>
            </a:p>
          </p:txBody>
        </p:sp>
      </p:grpSp>
      <p:pic>
        <p:nvPicPr>
          <p:cNvPr id="604" name="图片 16"/>
          <p:cNvPicPr>
            <a:picLocks noChangeAspect="1"/>
          </p:cNvPicPr>
          <p:nvPr/>
        </p:nvPicPr>
        <p:blipFill>
          <a:blip r:embed="rId2" cstate="print"/>
          <a:stretch>
            <a:fillRect/>
          </a:stretch>
        </p:blipFill>
        <p:spPr>
          <a:xfrm>
            <a:off x="6733861" y="2647256"/>
            <a:ext cx="3670301" cy="3670930"/>
          </a:xfrm>
          <a:prstGeom prst="rect">
            <a:avLst/>
          </a:prstGeom>
          <a:ln w="12700">
            <a:miter lim="400000"/>
          </a:ln>
        </p:spPr>
      </p:pic>
      <p:sp>
        <p:nvSpPr>
          <p:cNvPr id="605" name="PA-文本框 22"/>
          <p:cNvSpPr txBox="1"/>
          <p:nvPr/>
        </p:nvSpPr>
        <p:spPr>
          <a:xfrm>
            <a:off x="896662" y="587764"/>
            <a:ext cx="2341072" cy="447041"/>
          </a:xfrm>
          <a:prstGeom prst="rect">
            <a:avLst/>
          </a:prstGeom>
          <a:ln w="12700">
            <a:miter lim="400000"/>
          </a:ln>
        </p:spPr>
        <p:txBody>
          <a:bodyPr lIns="45719" rIns="45719">
            <a:spAutoFit/>
          </a:bodyPr>
          <a:lstStyle>
            <a:lvl1pPr>
              <a:defRPr sz="2000">
                <a:solidFill>
                  <a:srgbClr val="C00000"/>
                </a:solidFill>
                <a:latin typeface="思源黑体 CN Bold"/>
                <a:ea typeface="思源黑体 CN Bold"/>
                <a:cs typeface="思源黑体 CN Bold"/>
                <a:sym typeface="思源黑体 CN Bold"/>
              </a:defRPr>
            </a:lvl1pPr>
          </a:lstStyle>
          <a:p>
            <a:r>
              <a:t>申办冬奥会成功</a:t>
            </a:r>
          </a:p>
        </p:txBody>
      </p:sp>
      <p:sp>
        <p:nvSpPr>
          <p:cNvPr id="606"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861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07"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08"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09"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0"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2090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1"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633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2"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1176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3"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718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4"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5"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6"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1404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7"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947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8"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1353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19" name="撒打算打算打算买地区将带你去我家肯定抢不到北大美女被调查美女v，发mvlkpqiwpeuwqpiwjqnmzbmnxznbvxqfwtyqwdiuwhdoiqjmlkx，没vnbvjhuygiuejemdnv，不kjdvhiehwoijemdckldnjkciuwebkjcbkjecbiwgiuwqbdkjsbc"/>
          <p:cNvSpPr txBox="1"/>
          <p:nvPr/>
        </p:nvSpPr>
        <p:spPr>
          <a:xfrm>
            <a:off x="-193421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0"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1" name="撒打算打算打算买地区将带你去我家肯定抢不到北大美女被调查美女v，发mvlkpqiwpeuwqpiwjqnmzbmnxznbvxqfwtyqwdiuwhdoiqjmlkx，没vnbvjhuygiuejemdnv，不kjdvhiehwoijemdckldnjkciuwebkjcbkjecbiwgiuwqbdkjsbc"/>
          <p:cNvSpPr txBox="1"/>
          <p:nvPr/>
        </p:nvSpPr>
        <p:spPr>
          <a:xfrm>
            <a:off x="-189357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2"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582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3" name="撒打算打算打算买地区将带你去我家肯定抢不到北大美女被调查美女v，发mvlkpqiwpeuwqpiwjqnmzbmnxznbvxqfwtyqwdiuwhdoiqjmlkx，没vnbvjhuygiuejemdnv，不kjdvhiehwoijemdckldnjkciuwebkjcbkjecbiwgiuwqbdkjsbc"/>
          <p:cNvSpPr txBox="1"/>
          <p:nvPr/>
        </p:nvSpPr>
        <p:spPr>
          <a:xfrm>
            <a:off x="-19545364" y="-111252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4"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6680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5" name="撒打算打算打算买地区将带你去我家肯定抢不到北大美女被调查美女v，发mvlkpqiwpeuwqpiwjqnmzbmnxznbvxqfwtyqwdiuwhdoiqjmlkx，没vnbvjhuygiuejemdnv，不kjdvhiehwoijemdckldnjkciuwebkjcbkjecbiwgiuwqbdkjsbc"/>
          <p:cNvSpPr txBox="1"/>
          <p:nvPr/>
        </p:nvSpPr>
        <p:spPr>
          <a:xfrm>
            <a:off x="-19037364" y="-102108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6"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7" name="撒打算打算打算买地区将带你去我家肯定抢不到北大美女被调查美女v，发mvlkpqiwpeuwqpiwjqnmzbmnxznbvxqfwtyqwdiuwhdoiqjmlkx，没vnbvjhuygiuejemdnv，不kjdvhiehwoijemdckldnjkciuwebkjcbkjecbiwgiuwqbdkjsbc"/>
          <p:cNvSpPr txBox="1"/>
          <p:nvPr/>
        </p:nvSpPr>
        <p:spPr>
          <a:xfrm>
            <a:off x="-186309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8"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8966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
        <p:nvSpPr>
          <p:cNvPr id="629" name="撒打算打算打算买地区将带你去我家肯定抢不到北大美女被调查美女v，发mvlkpqiwpeuwqpiwjqnmzbmnxznbvxqfwtyqwdiuwhdoiqjmlkx，没vnbvjhuygiuejemdnv，不kjdvhiehwoijemdckldnjkciuwebkjcbkjecbiwgiuwqbdkjsbc"/>
          <p:cNvSpPr txBox="1"/>
          <p:nvPr/>
        </p:nvSpPr>
        <p:spPr>
          <a:xfrm>
            <a:off x="-19240564" y="-10439400"/>
            <a:ext cx="1333563" cy="127000"/>
          </a:xfrm>
          <a:prstGeom prst="rect">
            <a:avLst/>
          </a:prstGeom>
          <a:ln w="12700">
            <a:miter lim="400000"/>
          </a:ln>
        </p:spPr>
        <p:txBody>
          <a:bodyPr wrap="none" lIns="45718" tIns="45718" rIns="45718" bIns="45718">
            <a:spAutoFit/>
          </a:bodyPr>
          <a:lstStyle>
            <a:lvl1pPr>
              <a:defRPr sz="100">
                <a:solidFill>
                  <a:srgbClr val="C6CDD5"/>
                </a:solidFill>
              </a:defRPr>
            </a:lvl1pPr>
          </a:lstStyle>
          <a:p>
            <a:r>
              <a:t>撒打算打算打算买地区将带你去我家肯定抢不到北大美女被调查美女v，发mvlkpqiwpeuwqpiwjqnmzbmnxznbvxqfwtyqwdiuwhdoiqjmlkx，没vnbvjhuygiuejemdnv，不kjdvhiehwoijemdckldnjkciuwebkjcbkjecbiwgiuwqbdkjsbc</a:t>
            </a:r>
          </a:p>
        </p:txBody>
      </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1" nodeType="afterEffect">
                                  <p:stCondLst>
                                    <p:cond delay="0"/>
                                  </p:stCondLst>
                                  <p:childTnLst>
                                    <p:set>
                                      <p:cBhvr>
                                        <p:cTn id="6" dur="indefinite" fill="hold"/>
                                        <p:tgtEl>
                                          <p:spTgt spid="592"/>
                                        </p:tgtEl>
                                        <p:attrNameLst>
                                          <p:attrName>style.visibility</p:attrName>
                                        </p:attrNameLst>
                                      </p:cBhvr>
                                      <p:to>
                                        <p:strVal val="visible"/>
                                      </p:to>
                                    </p:set>
                                    <p:animEffect transition="in" filter="wipe(left)">
                                      <p:cBhvr>
                                        <p:cTn id="7" dur="500"/>
                                        <p:tgtEl>
                                          <p:spTgt spid="592"/>
                                        </p:tgtEl>
                                      </p:cBhvr>
                                    </p:animEffect>
                                  </p:childTnLst>
                                </p:cTn>
                              </p:par>
                            </p:childTnLst>
                          </p:cTn>
                        </p:par>
                        <p:par>
                          <p:cTn id="8" fill="hold" nodeType="afterGroup">
                            <p:stCondLst>
                              <p:cond delay="indefinite"/>
                            </p:stCondLst>
                            <p:childTnLst>
                              <p:par>
                                <p:cTn id="9" presetID="2" presetClass="entr" presetSubtype="8" fill="hold" grpId="2" nodeType="afterEffect">
                                  <p:stCondLst>
                                    <p:cond delay="0"/>
                                  </p:stCondLst>
                                  <p:childTnLst>
                                    <p:set>
                                      <p:cBhvr>
                                        <p:cTn id="10" dur="indefinite" fill="hold"/>
                                        <p:tgtEl>
                                          <p:spTgt spid="593"/>
                                        </p:tgtEl>
                                        <p:attrNameLst>
                                          <p:attrName>style.visibility</p:attrName>
                                        </p:attrNameLst>
                                      </p:cBhvr>
                                      <p:to>
                                        <p:strVal val="visible"/>
                                      </p:to>
                                    </p:set>
                                    <p:anim calcmode="lin" valueType="num">
                                      <p:cBhvr>
                                        <p:cTn id="11" dur="500" fill="hold"/>
                                        <p:tgtEl>
                                          <p:spTgt spid="593"/>
                                        </p:tgtEl>
                                        <p:attrNameLst>
                                          <p:attrName>ppt_x</p:attrName>
                                        </p:attrNameLst>
                                      </p:cBhvr>
                                      <p:tavLst>
                                        <p:tav tm="0">
                                          <p:val>
                                            <p:strVal val="0-#ppt_w/2"/>
                                          </p:val>
                                        </p:tav>
                                        <p:tav tm="100000">
                                          <p:val>
                                            <p:strVal val="#ppt_x"/>
                                          </p:val>
                                        </p:tav>
                                      </p:tavLst>
                                    </p:anim>
                                    <p:anim calcmode="lin" valueType="num">
                                      <p:cBhvr>
                                        <p:cTn id="12" dur="500" fill="hold"/>
                                        <p:tgtEl>
                                          <p:spTgt spid="59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indefinite"/>
                            </p:stCondLst>
                            <p:childTnLst>
                              <p:par>
                                <p:cTn id="14" presetID="2" presetClass="entr" presetSubtype="2" fill="hold" grpId="3" nodeType="afterEffect">
                                  <p:stCondLst>
                                    <p:cond delay="0"/>
                                  </p:stCondLst>
                                  <p:childTnLst>
                                    <p:set>
                                      <p:cBhvr>
                                        <p:cTn id="15" dur="indefinite" fill="hold"/>
                                        <p:tgtEl>
                                          <p:spTgt spid="604"/>
                                        </p:tgtEl>
                                        <p:attrNameLst>
                                          <p:attrName>style.visibility</p:attrName>
                                        </p:attrNameLst>
                                      </p:cBhvr>
                                      <p:to>
                                        <p:strVal val="visible"/>
                                      </p:to>
                                    </p:set>
                                    <p:anim calcmode="lin" valueType="num">
                                      <p:cBhvr>
                                        <p:cTn id="16" dur="500" fill="hold"/>
                                        <p:tgtEl>
                                          <p:spTgt spid="604"/>
                                        </p:tgtEl>
                                        <p:attrNameLst>
                                          <p:attrName>ppt_x</p:attrName>
                                        </p:attrNameLst>
                                      </p:cBhvr>
                                      <p:tavLst>
                                        <p:tav tm="0">
                                          <p:val>
                                            <p:strVal val="1+#ppt_w/2"/>
                                          </p:val>
                                        </p:tav>
                                        <p:tav tm="100000">
                                          <p:val>
                                            <p:strVal val="#ppt_x"/>
                                          </p:val>
                                        </p:tav>
                                      </p:tavLst>
                                    </p:anim>
                                    <p:anim calcmode="lin" valueType="num">
                                      <p:cBhvr>
                                        <p:cTn id="17" dur="500" fill="hold"/>
                                        <p:tgtEl>
                                          <p:spTgt spid="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1" animBg="1" advAuto="0"/>
      <p:bldP spid="593" grpId="2" animBg="1" advAuto="0"/>
      <p:bldP spid="604"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矩形 11"/>
          <p:cNvSpPr/>
          <p:nvPr/>
        </p:nvSpPr>
        <p:spPr>
          <a:xfrm>
            <a:off x="398145" y="421005"/>
            <a:ext cx="11405235" cy="601535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32" name="文本框 18"/>
          <p:cNvSpPr txBox="1"/>
          <p:nvPr/>
        </p:nvSpPr>
        <p:spPr>
          <a:xfrm>
            <a:off x="5643272" y="1673918"/>
            <a:ext cx="4904741" cy="1043941"/>
          </a:xfrm>
          <a:prstGeom prst="rect">
            <a:avLst/>
          </a:prstGeom>
          <a:ln w="12700">
            <a:miter lim="400000"/>
          </a:ln>
        </p:spPr>
        <p:txBody>
          <a:bodyPr wrap="none" lIns="45719" rIns="45719">
            <a:spAutoFit/>
          </a:bodyPr>
          <a:lstStyle>
            <a:lvl1pPr>
              <a:defRPr sz="5400" b="1">
                <a:solidFill>
                  <a:srgbClr val="C00000"/>
                </a:solidFill>
                <a:latin typeface="字魂36号-正文宋楷"/>
                <a:ea typeface="字魂36号-正文宋楷"/>
                <a:cs typeface="字魂36号-正文宋楷"/>
                <a:sym typeface="字魂36号-正文宋楷"/>
              </a:defRPr>
            </a:lvl1pPr>
          </a:lstStyle>
          <a:p>
            <a:r>
              <a:t>举办国家：中国</a:t>
            </a:r>
          </a:p>
        </p:txBody>
      </p:sp>
      <p:sp>
        <p:nvSpPr>
          <p:cNvPr id="633" name="文本框 18"/>
          <p:cNvSpPr txBox="1"/>
          <p:nvPr/>
        </p:nvSpPr>
        <p:spPr>
          <a:xfrm>
            <a:off x="5508017" y="3307317"/>
            <a:ext cx="5440572" cy="599441"/>
          </a:xfrm>
          <a:prstGeom prst="rect">
            <a:avLst/>
          </a:prstGeom>
          <a:ln w="12700">
            <a:miter lim="400000"/>
          </a:ln>
        </p:spPr>
        <p:txBody>
          <a:bodyPr wrap="none" lIns="45719" rIns="45719">
            <a:spAutoFit/>
          </a:bodyPr>
          <a:lstStyle/>
          <a:p>
            <a:pPr>
              <a:defRPr sz="2800" b="1">
                <a:solidFill>
                  <a:srgbClr val="C00000"/>
                </a:solidFill>
                <a:latin typeface="字魂36号-正文宋楷"/>
                <a:ea typeface="字魂36号-正文宋楷"/>
                <a:cs typeface="字魂36号-正文宋楷"/>
                <a:sym typeface="字魂36号-正文宋楷"/>
              </a:defRPr>
            </a:pPr>
            <a:r>
              <a:t>时间：</a:t>
            </a:r>
            <a:r>
              <a:rPr>
                <a:solidFill>
                  <a:srgbClr val="404040"/>
                </a:solidFill>
              </a:rPr>
              <a:t>2022年日02月04日-02月20</a:t>
            </a:r>
          </a:p>
        </p:txBody>
      </p:sp>
      <p:sp>
        <p:nvSpPr>
          <p:cNvPr id="634" name="文本框 18"/>
          <p:cNvSpPr txBox="1"/>
          <p:nvPr/>
        </p:nvSpPr>
        <p:spPr>
          <a:xfrm>
            <a:off x="5488968" y="4024641"/>
            <a:ext cx="4015741" cy="599441"/>
          </a:xfrm>
          <a:prstGeom prst="rect">
            <a:avLst/>
          </a:prstGeom>
          <a:ln w="12700">
            <a:miter lim="400000"/>
          </a:ln>
        </p:spPr>
        <p:txBody>
          <a:bodyPr wrap="none" lIns="45719" rIns="45719">
            <a:spAutoFit/>
          </a:bodyPr>
          <a:lstStyle/>
          <a:p>
            <a:pPr>
              <a:defRPr sz="2800" b="1">
                <a:solidFill>
                  <a:srgbClr val="C00000"/>
                </a:solidFill>
                <a:latin typeface="字魂36号-正文宋楷"/>
                <a:ea typeface="字魂36号-正文宋楷"/>
                <a:cs typeface="字魂36号-正文宋楷"/>
                <a:sym typeface="字魂36号-正文宋楷"/>
              </a:defRPr>
            </a:pPr>
            <a:r>
              <a:t>举办城市：</a:t>
            </a:r>
            <a:r>
              <a:rPr>
                <a:solidFill>
                  <a:srgbClr val="404040"/>
                </a:solidFill>
              </a:rPr>
              <a:t>北京、张家口</a:t>
            </a:r>
          </a:p>
        </p:txBody>
      </p:sp>
      <p:sp>
        <p:nvSpPr>
          <p:cNvPr id="635" name="文本框 18"/>
          <p:cNvSpPr txBox="1"/>
          <p:nvPr/>
        </p:nvSpPr>
        <p:spPr>
          <a:xfrm>
            <a:off x="5488968" y="4783239"/>
            <a:ext cx="5793741" cy="599441"/>
          </a:xfrm>
          <a:prstGeom prst="rect">
            <a:avLst/>
          </a:prstGeom>
          <a:ln w="12700">
            <a:miter lim="400000"/>
          </a:ln>
        </p:spPr>
        <p:txBody>
          <a:bodyPr wrap="none" lIns="45719" rIns="45719">
            <a:spAutoFit/>
          </a:bodyPr>
          <a:lstStyle/>
          <a:p>
            <a:pPr>
              <a:defRPr sz="2800" b="1">
                <a:solidFill>
                  <a:srgbClr val="C00000"/>
                </a:solidFill>
                <a:latin typeface="字魂36号-正文宋楷"/>
                <a:ea typeface="字魂36号-正文宋楷"/>
                <a:cs typeface="字魂36号-正文宋楷"/>
                <a:sym typeface="字魂36号-正文宋楷"/>
              </a:defRPr>
            </a:pPr>
            <a:r>
              <a:t>举办口号：</a:t>
            </a:r>
            <a:r>
              <a:rPr>
                <a:solidFill>
                  <a:srgbClr val="404040"/>
                </a:solidFill>
              </a:rPr>
              <a:t>纯洁的冰雪，激情的约会</a:t>
            </a:r>
          </a:p>
        </p:txBody>
      </p:sp>
      <p:sp>
        <p:nvSpPr>
          <p:cNvPr id="636" name="文本框 18"/>
          <p:cNvSpPr txBox="1"/>
          <p:nvPr/>
        </p:nvSpPr>
        <p:spPr>
          <a:xfrm>
            <a:off x="5488968" y="2595602"/>
            <a:ext cx="5570757" cy="396241"/>
          </a:xfrm>
          <a:prstGeom prst="rect">
            <a:avLst/>
          </a:prstGeom>
          <a:ln w="12700">
            <a:miter lim="400000"/>
          </a:ln>
        </p:spPr>
        <p:txBody>
          <a:bodyPr lIns="45719" rIns="45719">
            <a:spAutoFit/>
          </a:bodyPr>
          <a:lstStyle>
            <a:lvl1pPr algn="just">
              <a:defRPr sz="2000">
                <a:solidFill>
                  <a:srgbClr val="404040"/>
                </a:solidFill>
                <a:latin typeface="字魂36号-正文宋楷"/>
                <a:ea typeface="字魂36号-正文宋楷"/>
                <a:cs typeface="字魂36号-正文宋楷"/>
                <a:sym typeface="字魂36号-正文宋楷"/>
              </a:defRPr>
            </a:lvl1pPr>
          </a:lstStyle>
          <a:p>
            <a:r>
              <a:t>The 2022 Beijing-Zhangjiakou Winter Olympics</a:t>
            </a:r>
          </a:p>
        </p:txBody>
      </p:sp>
      <p:pic>
        <p:nvPicPr>
          <p:cNvPr id="637" name="图片 10"/>
          <p:cNvPicPr>
            <a:picLocks noChangeAspect="1"/>
          </p:cNvPicPr>
          <p:nvPr/>
        </p:nvPicPr>
        <p:blipFill>
          <a:blip r:embed="rId2" cstate="print"/>
          <a:stretch>
            <a:fillRect/>
          </a:stretch>
        </p:blipFill>
        <p:spPr>
          <a:xfrm>
            <a:off x="1023619" y="1918970"/>
            <a:ext cx="4023361" cy="4023360"/>
          </a:xfrm>
          <a:prstGeom prst="rect">
            <a:avLst/>
          </a:prstGeom>
          <a:ln w="12700">
            <a:miter lim="400000"/>
          </a:ln>
        </p:spPr>
      </p:pic>
      <p:grpSp>
        <p:nvGrpSpPr>
          <p:cNvPr id="640" name="组合 12"/>
          <p:cNvGrpSpPr/>
          <p:nvPr/>
        </p:nvGrpSpPr>
        <p:grpSpPr>
          <a:xfrm>
            <a:off x="539749" y="459740"/>
            <a:ext cx="3226437" cy="786131"/>
            <a:chOff x="0" y="0"/>
            <a:chExt cx="3226435" cy="786130"/>
          </a:xfrm>
        </p:grpSpPr>
        <p:pic>
          <p:nvPicPr>
            <p:cNvPr id="638" name="图片 2" descr="图片 2"/>
            <p:cNvPicPr>
              <a:picLocks noChangeAspect="1"/>
            </p:cNvPicPr>
            <p:nvPr/>
          </p:nvPicPr>
          <p:blipFill>
            <a:blip r:embed="rId3" cstate="print"/>
            <a:stretch>
              <a:fillRect/>
            </a:stretch>
          </p:blipFill>
          <p:spPr>
            <a:xfrm>
              <a:off x="0" y="0"/>
              <a:ext cx="776606" cy="786131"/>
            </a:xfrm>
            <a:prstGeom prst="rect">
              <a:avLst/>
            </a:prstGeom>
            <a:ln w="12700" cap="flat">
              <a:noFill/>
              <a:miter lim="400000"/>
            </a:ln>
            <a:effectLst/>
          </p:spPr>
        </p:pic>
        <p:sp>
          <p:nvSpPr>
            <p:cNvPr id="639" name="PA-文本框 22"/>
            <p:cNvSpPr txBox="1"/>
            <p:nvPr/>
          </p:nvSpPr>
          <p:spPr>
            <a:xfrm>
              <a:off x="885189" y="278765"/>
              <a:ext cx="2341247" cy="447041"/>
            </a:xfrm>
            <a:prstGeom prst="rect">
              <a:avLst/>
            </a:prstGeom>
            <a:noFill/>
            <a:ln w="12700" cap="flat">
              <a:noFill/>
              <a:miter lim="400000"/>
            </a:ln>
            <a:effectLst/>
          </p:spPr>
          <p:txBody>
            <a:bodyPr wrap="square" lIns="45719" tIns="45719" rIns="45719" bIns="45719" numCol="1" anchor="t">
              <a:spAutoFit/>
            </a:bodyPr>
            <a:lstStyle>
              <a:lvl1pPr>
                <a:defRPr sz="2000">
                  <a:solidFill>
                    <a:srgbClr val="C00000"/>
                  </a:solidFill>
                  <a:latin typeface="思源黑体 CN Bold"/>
                  <a:ea typeface="思源黑体 CN Bold"/>
                  <a:cs typeface="思源黑体 CN Bold"/>
                  <a:sym typeface="思源黑体 CN Bold"/>
                </a:defRPr>
              </a:lvl1pPr>
            </a:lstStyle>
            <a:p>
              <a:r>
                <a:t>申办冬奥会成功</a:t>
              </a:r>
            </a:p>
          </p:txBody>
        </p:sp>
      </p:grpSp>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advClick="0" advTm="3000" p14:dur="1200">
        <p:dissolve/>
      </p:transition>
    </mc:Choice>
    <mc:Fallback>
      <p:transition spd="slow" advClick="0" advTm="3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grpId="1" nodeType="clickEffect">
                                  <p:stCondLst>
                                    <p:cond delay="0"/>
                                  </p:stCondLst>
                                  <p:childTnLst>
                                    <p:set>
                                      <p:cBhvr>
                                        <p:cTn id="6" dur="indefinite" fill="hold"/>
                                        <p:tgtEl>
                                          <p:spTgt spid="637"/>
                                        </p:tgtEl>
                                        <p:attrNameLst>
                                          <p:attrName>style.visibility</p:attrName>
                                        </p:attrNameLst>
                                      </p:cBhvr>
                                      <p:to>
                                        <p:strVal val="visible"/>
                                      </p:to>
                                    </p:set>
                                    <p:animEffect transition="in" filter="dissolve">
                                      <p:cBhvr>
                                        <p:cTn id="7" dur="500"/>
                                        <p:tgtEl>
                                          <p:spTgt spid="63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8" fill="hold" grpId="2" nodeType="clickEffect">
                                  <p:stCondLst>
                                    <p:cond delay="0"/>
                                  </p:stCondLst>
                                  <p:childTnLst>
                                    <p:set>
                                      <p:cBhvr>
                                        <p:cTn id="11" dur="indefinite" fill="hold"/>
                                        <p:tgtEl>
                                          <p:spTgt spid="632"/>
                                        </p:tgtEl>
                                        <p:attrNameLst>
                                          <p:attrName>style.visibility</p:attrName>
                                        </p:attrNameLst>
                                      </p:cBhvr>
                                      <p:to>
                                        <p:strVal val="visible"/>
                                      </p:to>
                                    </p:set>
                                    <p:anim calcmode="lin" valueType="num">
                                      <p:cBhvr>
                                        <p:cTn id="12" dur="500" fill="hold"/>
                                        <p:tgtEl>
                                          <p:spTgt spid="632"/>
                                        </p:tgtEl>
                                        <p:attrNameLst>
                                          <p:attrName>ppt_x</p:attrName>
                                        </p:attrNameLst>
                                      </p:cBhvr>
                                      <p:tavLst>
                                        <p:tav tm="0">
                                          <p:val>
                                            <p:strVal val="0-#ppt_w/2"/>
                                          </p:val>
                                        </p:tav>
                                        <p:tav tm="100000">
                                          <p:val>
                                            <p:strVal val="#ppt_x"/>
                                          </p:val>
                                        </p:tav>
                                      </p:tavLst>
                                    </p:anim>
                                    <p:anim calcmode="lin" valueType="num">
                                      <p:cBhvr>
                                        <p:cTn id="13" dur="500" fill="hold"/>
                                        <p:tgtEl>
                                          <p:spTgt spid="6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2" presetClass="entr" presetSubtype="8" fill="hold" grpId="3" nodeType="clickEffect">
                                  <p:stCondLst>
                                    <p:cond delay="0"/>
                                  </p:stCondLst>
                                  <p:childTnLst>
                                    <p:set>
                                      <p:cBhvr>
                                        <p:cTn id="17" dur="indefinite" fill="hold"/>
                                        <p:tgtEl>
                                          <p:spTgt spid="636"/>
                                        </p:tgtEl>
                                        <p:attrNameLst>
                                          <p:attrName>style.visibility</p:attrName>
                                        </p:attrNameLst>
                                      </p:cBhvr>
                                      <p:to>
                                        <p:strVal val="visible"/>
                                      </p:to>
                                    </p:set>
                                    <p:anim calcmode="lin" valueType="num">
                                      <p:cBhvr>
                                        <p:cTn id="18" dur="500" fill="hold"/>
                                        <p:tgtEl>
                                          <p:spTgt spid="636"/>
                                        </p:tgtEl>
                                        <p:attrNameLst>
                                          <p:attrName>ppt_x</p:attrName>
                                        </p:attrNameLst>
                                      </p:cBhvr>
                                      <p:tavLst>
                                        <p:tav tm="0">
                                          <p:val>
                                            <p:strVal val="0-#ppt_w/2"/>
                                          </p:val>
                                        </p:tav>
                                        <p:tav tm="100000">
                                          <p:val>
                                            <p:strVal val="#ppt_x"/>
                                          </p:val>
                                        </p:tav>
                                      </p:tavLst>
                                    </p:anim>
                                    <p:anim calcmode="lin" valueType="num">
                                      <p:cBhvr>
                                        <p:cTn id="19" dur="500" fill="hold"/>
                                        <p:tgtEl>
                                          <p:spTgt spid="6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2" presetClass="entr" presetSubtype="8" fill="hold" grpId="4" nodeType="clickEffect">
                                  <p:stCondLst>
                                    <p:cond delay="0"/>
                                  </p:stCondLst>
                                  <p:childTnLst>
                                    <p:set>
                                      <p:cBhvr>
                                        <p:cTn id="23" dur="indefinite" fill="hold"/>
                                        <p:tgtEl>
                                          <p:spTgt spid="633"/>
                                        </p:tgtEl>
                                        <p:attrNameLst>
                                          <p:attrName>style.visibility</p:attrName>
                                        </p:attrNameLst>
                                      </p:cBhvr>
                                      <p:to>
                                        <p:strVal val="visible"/>
                                      </p:to>
                                    </p:set>
                                    <p:anim calcmode="lin" valueType="num">
                                      <p:cBhvr>
                                        <p:cTn id="24" dur="500" fill="hold"/>
                                        <p:tgtEl>
                                          <p:spTgt spid="633"/>
                                        </p:tgtEl>
                                        <p:attrNameLst>
                                          <p:attrName>ppt_x</p:attrName>
                                        </p:attrNameLst>
                                      </p:cBhvr>
                                      <p:tavLst>
                                        <p:tav tm="0">
                                          <p:val>
                                            <p:strVal val="0-#ppt_w/2"/>
                                          </p:val>
                                        </p:tav>
                                        <p:tav tm="100000">
                                          <p:val>
                                            <p:strVal val="#ppt_x"/>
                                          </p:val>
                                        </p:tav>
                                      </p:tavLst>
                                    </p:anim>
                                    <p:anim calcmode="lin" valueType="num">
                                      <p:cBhvr>
                                        <p:cTn id="25" dur="500" fill="hold"/>
                                        <p:tgtEl>
                                          <p:spTgt spid="633"/>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afterGroup">
                            <p:stCondLst>
                              <p:cond delay="0"/>
                            </p:stCondLst>
                            <p:childTnLst>
                              <p:par>
                                <p:cTn id="28" presetID="2" presetClass="entr" presetSubtype="8" fill="hold" grpId="5" nodeType="clickEffect">
                                  <p:stCondLst>
                                    <p:cond delay="0"/>
                                  </p:stCondLst>
                                  <p:childTnLst>
                                    <p:set>
                                      <p:cBhvr>
                                        <p:cTn id="29" dur="indefinite" fill="hold"/>
                                        <p:tgtEl>
                                          <p:spTgt spid="634"/>
                                        </p:tgtEl>
                                        <p:attrNameLst>
                                          <p:attrName>style.visibility</p:attrName>
                                        </p:attrNameLst>
                                      </p:cBhvr>
                                      <p:to>
                                        <p:strVal val="visible"/>
                                      </p:to>
                                    </p:set>
                                    <p:anim calcmode="lin" valueType="num">
                                      <p:cBhvr>
                                        <p:cTn id="30" dur="500" fill="hold"/>
                                        <p:tgtEl>
                                          <p:spTgt spid="634"/>
                                        </p:tgtEl>
                                        <p:attrNameLst>
                                          <p:attrName>ppt_x</p:attrName>
                                        </p:attrNameLst>
                                      </p:cBhvr>
                                      <p:tavLst>
                                        <p:tav tm="0">
                                          <p:val>
                                            <p:strVal val="0-#ppt_w/2"/>
                                          </p:val>
                                        </p:tav>
                                        <p:tav tm="100000">
                                          <p:val>
                                            <p:strVal val="#ppt_x"/>
                                          </p:val>
                                        </p:tav>
                                      </p:tavLst>
                                    </p:anim>
                                    <p:anim calcmode="lin" valueType="num">
                                      <p:cBhvr>
                                        <p:cTn id="31" dur="500" fill="hold"/>
                                        <p:tgtEl>
                                          <p:spTgt spid="63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afterGroup">
                            <p:stCondLst>
                              <p:cond delay="0"/>
                            </p:stCondLst>
                            <p:childTnLst>
                              <p:par>
                                <p:cTn id="34" presetID="2" presetClass="entr" presetSubtype="8" fill="hold" grpId="6" nodeType="clickEffect">
                                  <p:stCondLst>
                                    <p:cond delay="0"/>
                                  </p:stCondLst>
                                  <p:childTnLst>
                                    <p:set>
                                      <p:cBhvr>
                                        <p:cTn id="35" dur="indefinite" fill="hold"/>
                                        <p:tgtEl>
                                          <p:spTgt spid="635"/>
                                        </p:tgtEl>
                                        <p:attrNameLst>
                                          <p:attrName>style.visibility</p:attrName>
                                        </p:attrNameLst>
                                      </p:cBhvr>
                                      <p:to>
                                        <p:strVal val="visible"/>
                                      </p:to>
                                    </p:set>
                                    <p:anim calcmode="lin" valueType="num">
                                      <p:cBhvr>
                                        <p:cTn id="36" dur="500" fill="hold"/>
                                        <p:tgtEl>
                                          <p:spTgt spid="635"/>
                                        </p:tgtEl>
                                        <p:attrNameLst>
                                          <p:attrName>ppt_x</p:attrName>
                                        </p:attrNameLst>
                                      </p:cBhvr>
                                      <p:tavLst>
                                        <p:tav tm="0">
                                          <p:val>
                                            <p:strVal val="0-#ppt_w/2"/>
                                          </p:val>
                                        </p:tav>
                                        <p:tav tm="100000">
                                          <p:val>
                                            <p:strVal val="#ppt_x"/>
                                          </p:val>
                                        </p:tav>
                                      </p:tavLst>
                                    </p:anim>
                                    <p:anim calcmode="lin" valueType="num">
                                      <p:cBhvr>
                                        <p:cTn id="37" dur="500" fill="hold"/>
                                        <p:tgtEl>
                                          <p:spTgt spid="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2" animBg="1" advAuto="0"/>
      <p:bldP spid="633" grpId="4" animBg="1" advAuto="0"/>
      <p:bldP spid="634" grpId="5" animBg="1" advAuto="0"/>
      <p:bldP spid="635" grpId="6" animBg="1" advAuto="0"/>
      <p:bldP spid="636" grpId="3" animBg="1" advAuto="0"/>
      <p:bldP spid="637"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3340" y="753110"/>
            <a:ext cx="5051425" cy="645160"/>
          </a:xfrm>
          <a:prstGeom prst="rect">
            <a:avLst/>
          </a:prstGeom>
          <a:effectLst/>
        </p:spPr>
        <p:txBody>
          <a:bodyPr wrap="square">
            <a:spAutoFit/>
          </a:bodyPr>
          <a:lstStyle/>
          <a:p>
            <a:r>
              <a:rPr lang="en-US" altLang="zh-CN" sz="3600" b="1" noProof="1">
                <a:solidFill>
                  <a:srgbClr val="00418B"/>
                </a:solidFill>
                <a:latin typeface="思源宋体" panose="02020700000000000000" pitchFamily="18" charset="-122"/>
                <a:ea typeface="思源宋体" panose="02020700000000000000" pitchFamily="18" charset="-122"/>
                <a:cs typeface="+mn-ea"/>
                <a:sym typeface="+mn-lt"/>
              </a:rPr>
              <a:t>2022</a:t>
            </a:r>
            <a:r>
              <a:rPr lang="zh-CN" altLang="en-US" sz="3600" b="1" noProof="1">
                <a:solidFill>
                  <a:srgbClr val="00418B"/>
                </a:solidFill>
                <a:latin typeface="思源宋体" panose="02020700000000000000" pitchFamily="18" charset="-122"/>
                <a:ea typeface="思源宋体" panose="02020700000000000000" pitchFamily="18" charset="-122"/>
                <a:cs typeface="+mn-ea"/>
                <a:sym typeface="+mn-lt"/>
              </a:rPr>
              <a:t>年冬奥会会徽</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334010" y="723900"/>
            <a:ext cx="1275715" cy="702945"/>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4079875" y="1844675"/>
            <a:ext cx="7707630" cy="4707890"/>
          </a:xfrm>
          <a:prstGeom prst="rect">
            <a:avLst/>
          </a:prstGeom>
        </p:spPr>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2022年北京冬奥会会徽“冬梦”以汉字“冬”为灵感来源，运用中国书法的艺术形态，将厚重的东方文化底蕴与国际化的现代风格融为一体，呈现出新时代的中国新形象、新梦想，传递出新时代中国为办好北京冬奥会，圆冬奥之梦，实现“三亿人参与冰雪运动”的目标，圆体育强国之梦，推动世界冰雪运动发展，为国际奥林匹克运动做出新贡献的不懈努力和美好追求。</a:t>
            </a:r>
          </a:p>
          <a:p>
            <a:pPr algn="just">
              <a:lnSpc>
                <a:spcPct val="150000"/>
              </a:lnSpc>
            </a:pPr>
            <a:r>
              <a:rPr lang="zh-CN" altLang="en-US" sz="2000">
                <a:latin typeface="思源黑体 Normal" panose="020B0400000000000000" pitchFamily="34" charset="-122"/>
                <a:ea typeface="思源黑体 Normal" panose="020B0400000000000000" pitchFamily="34" charset="-122"/>
              </a:rPr>
              <a:t>会徽图形上半部分展现滑冰运动员的造型，下半部分表现滑雪运动员的英姿。中间舞动的线条流畅且充满韵律，代表举办地起伏的山峦、赛场、冰雪滑道和节日飘舞的丝带，为会徽增添了节日喜庆的视觉感受，也象征着北京冬奥会将在中国春节期间举行。</a:t>
            </a:r>
          </a:p>
        </p:txBody>
      </p:sp>
      <p:sp>
        <p:nvSpPr>
          <p:cNvPr id="6" name="矩形 5"/>
          <p:cNvSpPr/>
          <p:nvPr/>
        </p:nvSpPr>
        <p:spPr>
          <a:xfrm>
            <a:off x="6312602" y="1322575"/>
            <a:ext cx="1508760" cy="398780"/>
          </a:xfrm>
          <a:prstGeom prst="rect">
            <a:avLst/>
          </a:prstGeom>
        </p:spPr>
        <p:txBody>
          <a:bodyPr wrap="none">
            <a:spAutoFit/>
          </a:bodyPr>
          <a:lstStyle/>
          <a:p>
            <a:r>
              <a:rPr lang="zh-CN" altLang="en-US" sz="2000" b="1" i="1" spc="600">
                <a:solidFill>
                  <a:schemeClr val="accent1"/>
                </a:solidFill>
                <a:latin typeface="思源黑体 Medium" panose="020B0600000000000000" pitchFamily="34" charset="-122"/>
                <a:ea typeface="思源黑体 Medium" panose="020B0600000000000000" pitchFamily="34" charset="-122"/>
              </a:rPr>
              <a:t>设计理念</a:t>
            </a:r>
          </a:p>
        </p:txBody>
      </p:sp>
      <p:cxnSp>
        <p:nvCxnSpPr>
          <p:cNvPr id="22" name="直接连接符 21"/>
          <p:cNvCxnSpPr/>
          <p:nvPr/>
        </p:nvCxnSpPr>
        <p:spPr>
          <a:xfrm>
            <a:off x="6401214" y="1772164"/>
            <a:ext cx="1828800" cy="0"/>
          </a:xfrm>
          <a:prstGeom prst="line">
            <a:avLst/>
          </a:prstGeom>
        </p:spPr>
        <p:style>
          <a:lnRef idx="1">
            <a:schemeClr val="accent1"/>
          </a:lnRef>
          <a:fillRef idx="0">
            <a:schemeClr val="accent1"/>
          </a:fillRef>
          <a:effectRef idx="0">
            <a:schemeClr val="accent1"/>
          </a:effectRef>
          <a:fontRef idx="minor">
            <a:schemeClr val="tx1"/>
          </a:fontRef>
        </p:style>
      </p:cxnSp>
      <p:sp>
        <p:nvSpPr>
          <p:cNvPr id="3078" name="标题 3077"/>
          <p:cNvSpPr>
            <a:spLocks noGrp="1"/>
          </p:cNvSpPr>
          <p:nvPr/>
        </p:nvSpPr>
        <p:spPr>
          <a:xfrm>
            <a:off x="911860" y="1628775"/>
            <a:ext cx="2760345" cy="1143000"/>
          </a:xfrm>
          <a:prstGeom prst="rect">
            <a:avLst/>
          </a:prstGeom>
          <a:noFill/>
          <a:ln w="9525">
            <a:noFill/>
          </a:ln>
        </p:spPr>
        <p:txBody>
          <a:bodyPr anchor="ctr" anchorCtr="0"/>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sz="6000">
                <a:latin typeface="楷体" panose="02010609060101010101" charset="-122"/>
                <a:ea typeface="楷体" panose="02010609060101010101" charset="-122"/>
              </a:rPr>
              <a:t>冬 梦</a:t>
            </a:r>
          </a:p>
        </p:txBody>
      </p:sp>
      <p:pic>
        <p:nvPicPr>
          <p:cNvPr id="8" name="图片 7"/>
          <p:cNvPicPr>
            <a:picLocks noChangeAspect="1"/>
          </p:cNvPicPr>
          <p:nvPr/>
        </p:nvPicPr>
        <p:blipFill>
          <a:blip r:embed="rId2" cstate="print"/>
          <a:stretch>
            <a:fillRect/>
          </a:stretch>
        </p:blipFill>
        <p:spPr>
          <a:xfrm>
            <a:off x="1199515" y="3068955"/>
            <a:ext cx="2527300" cy="2622550"/>
          </a:xfrm>
          <a:prstGeom prst="rect">
            <a:avLst/>
          </a:prstGeom>
          <a:ln w="28575" cmpd="sng">
            <a:solidFill>
              <a:schemeClr val="accent1">
                <a:shade val="50000"/>
              </a:schemeClr>
            </a:solidFill>
            <a:prstDash val="sysDash"/>
          </a:ln>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3340" y="753110"/>
            <a:ext cx="5051425" cy="645160"/>
          </a:xfrm>
          <a:prstGeom prst="rect">
            <a:avLst/>
          </a:prstGeom>
          <a:effectLst/>
        </p:spPr>
        <p:txBody>
          <a:bodyPr wrap="square">
            <a:spAutoFit/>
          </a:bodyPr>
          <a:lstStyle/>
          <a:p>
            <a:r>
              <a:rPr lang="en-US" altLang="zh-CN" sz="3600" b="1" noProof="1">
                <a:solidFill>
                  <a:srgbClr val="00418B"/>
                </a:solidFill>
                <a:latin typeface="思源宋体" panose="02020700000000000000" pitchFamily="18" charset="-122"/>
                <a:ea typeface="思源宋体" panose="02020700000000000000" pitchFamily="18" charset="-122"/>
                <a:cs typeface="+mn-ea"/>
                <a:sym typeface="+mn-lt"/>
              </a:rPr>
              <a:t>2022</a:t>
            </a:r>
            <a:r>
              <a:rPr lang="zh-CN" altLang="en-US" sz="3600" b="1" noProof="1">
                <a:solidFill>
                  <a:srgbClr val="00418B"/>
                </a:solidFill>
                <a:latin typeface="思源宋体" panose="02020700000000000000" pitchFamily="18" charset="-122"/>
                <a:ea typeface="思源宋体" panose="02020700000000000000" pitchFamily="18" charset="-122"/>
                <a:cs typeface="+mn-ea"/>
                <a:sym typeface="+mn-lt"/>
              </a:rPr>
              <a:t>年冬奥会主题口号</a:t>
            </a:r>
          </a:p>
        </p:txBody>
      </p:sp>
      <p:sp>
        <p:nvSpPr>
          <p:cNvPr id="3" name="等腰三角形 2"/>
          <p:cNvSpPr/>
          <p:nvPr/>
        </p:nvSpPr>
        <p:spPr>
          <a:xfrm rot="5400000">
            <a:off x="899952" y="959854"/>
            <a:ext cx="368300" cy="30356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334010" y="723900"/>
            <a:ext cx="1275715" cy="702945"/>
          </a:xfrm>
          <a:prstGeom prst="triangl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5" name="矩形 4"/>
          <p:cNvSpPr/>
          <p:nvPr/>
        </p:nvSpPr>
        <p:spPr>
          <a:xfrm>
            <a:off x="4439920" y="1713230"/>
            <a:ext cx="7424420" cy="42462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altLang="zh-CN" sz="2000">
                <a:latin typeface="思源黑体 Normal" panose="020B0400000000000000" pitchFamily="34" charset="-122"/>
                <a:ea typeface="思源黑体 Normal" panose="020B0400000000000000" pitchFamily="34" charset="-122"/>
              </a:rPr>
              <a:t>    在全球应对新冠肺炎疫情的大背景下，北京冬奥会主题口号发出的声音是汇聚、是共享、是未来。“一起（Together）”展现了人类在面对困境时的坚强姿态，指明了战胜困难、开创未来的成功之道。“向未来（for a Shared Future）”表达了人类对美好明天的憧憬，传递了信心和希望；“一起向未来（Together for a Shared Future）”是态度、是倡议，更是行动方案，倡导追求团结、和平、进步、包容的共同目标，是更快、更高、更强、更团结的奥林匹克精神的中国宣扬，表达了世界需要携手走向美好未来的共同愿望。</a:t>
            </a:r>
            <a:endParaRPr lang="zh-CN" altLang="en-US" sz="2000">
              <a:latin typeface="思源黑体 Normal" panose="020B0400000000000000" pitchFamily="34" charset="-122"/>
              <a:ea typeface="思源黑体 Normal" panose="020B0400000000000000" pitchFamily="34" charset="-122"/>
            </a:endParaRPr>
          </a:p>
        </p:txBody>
      </p:sp>
      <p:sp>
        <p:nvSpPr>
          <p:cNvPr id="6" name="矩形 5"/>
          <p:cNvSpPr/>
          <p:nvPr/>
        </p:nvSpPr>
        <p:spPr>
          <a:xfrm>
            <a:off x="6816157" y="1196210"/>
            <a:ext cx="1508760" cy="398780"/>
          </a:xfrm>
          <a:prstGeom prst="rect">
            <a:avLst/>
          </a:prstGeom>
        </p:spPr>
        <p:txBody>
          <a:bodyPr wrap="none">
            <a:spAutoFit/>
          </a:bodyPr>
          <a:lstStyle/>
          <a:p>
            <a:r>
              <a:rPr lang="zh-CN" altLang="en-US" sz="2000" b="1" i="1" spc="600">
                <a:solidFill>
                  <a:schemeClr val="accent1"/>
                </a:solidFill>
                <a:latin typeface="思源黑体 Medium" panose="020B0600000000000000" pitchFamily="34" charset="-122"/>
                <a:ea typeface="思源黑体 Medium" panose="020B0600000000000000" pitchFamily="34" charset="-122"/>
              </a:rPr>
              <a:t>设计理念</a:t>
            </a:r>
          </a:p>
        </p:txBody>
      </p:sp>
      <p:cxnSp>
        <p:nvCxnSpPr>
          <p:cNvPr id="22" name="直接连接符 21"/>
          <p:cNvCxnSpPr/>
          <p:nvPr/>
        </p:nvCxnSpPr>
        <p:spPr>
          <a:xfrm>
            <a:off x="6672359" y="1628654"/>
            <a:ext cx="1828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图片 4"/>
          <p:cNvPicPr>
            <a:picLocks noChangeAspect="1"/>
          </p:cNvPicPr>
          <p:nvPr/>
        </p:nvPicPr>
        <p:blipFill>
          <a:blip r:embed="rId2" cstate="print"/>
          <a:stretch>
            <a:fillRect/>
          </a:stretch>
        </p:blipFill>
        <p:spPr>
          <a:xfrm>
            <a:off x="911860" y="2132330"/>
            <a:ext cx="3181350" cy="3708400"/>
          </a:xfrm>
          <a:prstGeom prst="rect">
            <a:avLst/>
          </a:prstGeom>
          <a:noFill/>
          <a:ln w="28575" cmpd="sng">
            <a:solidFill>
              <a:schemeClr val="accent1">
                <a:shade val="50000"/>
              </a:schemeClr>
            </a:solidFill>
            <a:prstDash val="sysDash"/>
          </a:ln>
        </p:spPr>
      </p:pic>
    </p:spTree>
  </p:cSld>
  <p:clrMapOvr>
    <a:masterClrMapping/>
  </p:clrMapOvr>
  <mc:AlternateContent xmlns:mc="http://schemas.openxmlformats.org/markup-compatibility/2006">
    <mc:Choice xmlns:p14="http://schemas.microsoft.com/office/powerpoint/2010/main"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6063</Words>
  <Application>Microsoft Office PowerPoint</Application>
  <PresentationFormat>自定义</PresentationFormat>
  <Paragraphs>439</Paragraphs>
  <Slides>46</Slides>
  <Notes>3</Notes>
  <HiddenSlides>0</HiddenSlides>
  <MMClips>0</MMClips>
  <ScaleCrop>false</ScaleCrop>
  <HeadingPairs>
    <vt:vector size="6" baseType="variant">
      <vt:variant>
        <vt:lpstr>已用的字体</vt:lpstr>
      </vt:variant>
      <vt:variant>
        <vt:i4>23</vt:i4>
      </vt:variant>
      <vt:variant>
        <vt:lpstr>主题</vt:lpstr>
      </vt:variant>
      <vt:variant>
        <vt:i4>10</vt:i4>
      </vt:variant>
      <vt:variant>
        <vt:lpstr>幻灯片标题</vt:lpstr>
      </vt:variant>
      <vt:variant>
        <vt:i4>46</vt:i4>
      </vt:variant>
    </vt:vector>
  </HeadingPairs>
  <TitlesOfParts>
    <vt:vector size="79" baseType="lpstr">
      <vt:lpstr>Arial</vt:lpstr>
      <vt:lpstr>宋体</vt:lpstr>
      <vt:lpstr>Calibri</vt:lpstr>
      <vt:lpstr>隶书</vt:lpstr>
      <vt:lpstr>思源黑体 CN Medium</vt:lpstr>
      <vt:lpstr>思源黑体 CN Bold</vt:lpstr>
      <vt:lpstr>等线 Light</vt:lpstr>
      <vt:lpstr>等线</vt:lpstr>
      <vt:lpstr>字魂36号-正文宋楷</vt:lpstr>
      <vt:lpstr>思源宋体</vt:lpstr>
      <vt:lpstr>思源黑体 Normal</vt:lpstr>
      <vt:lpstr>思源黑体 Medium</vt:lpstr>
      <vt:lpstr>楷体</vt:lpstr>
      <vt:lpstr>Times New Roman</vt:lpstr>
      <vt:lpstr>黑体</vt:lpstr>
      <vt:lpstr>方正舒体</vt:lpstr>
      <vt:lpstr>华文行楷</vt:lpstr>
      <vt:lpstr>Comic Sans MS</vt:lpstr>
      <vt:lpstr>楷体_GB2312</vt:lpstr>
      <vt:lpstr>华文新魏</vt:lpstr>
      <vt:lpstr>微软雅黑</vt:lpstr>
      <vt:lpstr>华文楷体</vt:lpstr>
      <vt:lpstr>字魂152号-机甲超级黑</vt:lpstr>
      <vt:lpstr>Office 主题​​</vt:lpstr>
      <vt:lpstr>Office 主题</vt:lpstr>
      <vt:lpstr>2_Office 主题​​</vt:lpstr>
      <vt:lpstr>3_Office 主题​​</vt:lpstr>
      <vt:lpstr>4_Office 主题​​</vt:lpstr>
      <vt:lpstr>1_Office 主题​​</vt:lpstr>
      <vt:lpstr>5_Office 主题​​</vt:lpstr>
      <vt:lpstr>6_Office 主题​​</vt:lpstr>
      <vt:lpstr>7_Office 主题​​</vt:lpstr>
      <vt:lpstr>8_Office 主题​​</vt:lpstr>
      <vt:lpstr>幻灯片 1</vt:lpstr>
      <vt:lpstr>幻灯片 2</vt:lpstr>
      <vt:lpstr>幻灯片 3</vt:lpstr>
      <vt:lpstr>简介资料</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冬奥会历届举办时间、城市和奖牌</vt:lpstr>
      <vt:lpstr>冬奥会历届举办时间、城市和奖牌</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班级目标:</vt:lpstr>
      <vt:lpstr>幻灯片 41</vt:lpstr>
      <vt:lpstr>幻灯片 42</vt:lpstr>
      <vt:lpstr>幻灯片 43</vt:lpstr>
      <vt:lpstr>幻灯片 44</vt:lpstr>
      <vt:lpstr>幻灯片 45</vt:lpstr>
      <vt:lpstr>幻灯片 46</vt:lpstr>
    </vt:vector>
  </TitlesOfParts>
  <Company>学科网</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rbm.xkw.com</dc:creator>
  <cp:lastModifiedBy>Administrator</cp:lastModifiedBy>
  <cp:revision>2</cp:revision>
  <cp:lastPrinted>2022-02-07T16:36:08Z</cp:lastPrinted>
  <dcterms:created xsi:type="dcterms:W3CDTF">2022-02-07T16:36:08Z</dcterms:created>
  <dcterms:modified xsi:type="dcterms:W3CDTF">2022-02-08T15:07:13Z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