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1.xml" ContentType="application/vnd.openxmlformats-officedocument.presentationml.notesSlide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2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2" r:id="rId3"/>
    <p:sldId id="257" r:id="rId4"/>
    <p:sldId id="258" r:id="rId5"/>
    <p:sldId id="259" r:id="rId6"/>
    <p:sldId id="263" r:id="rId7"/>
    <p:sldId id="266" r:id="rId8"/>
    <p:sldId id="260" r:id="rId9"/>
    <p:sldId id="261" r:id="rId10"/>
    <p:sldId id="264" r:id="rId11"/>
    <p:sldId id="265" r:id="rId12"/>
    <p:sldId id="272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>
      <p:cViewPr varScale="1">
        <p:scale>
          <a:sx n="89" d="100"/>
          <a:sy n="89" d="100"/>
        </p:scale>
        <p:origin x="-234" y="-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2020/2/2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5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7867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登录电脑QQ，点击进入要授课的群。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7" Type="http://schemas.openxmlformats.org/officeDocument/2006/relationships/image" Target="../media/image5.jpe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7" Type="http://schemas.openxmlformats.org/officeDocument/2006/relationships/image" Target="../media/image4.jpe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1.xml"/><Relationship Id="rId4" Type="http://schemas.openxmlformats.org/officeDocument/2006/relationships/tags" Target="../tags/tag7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7" Type="http://schemas.openxmlformats.org/officeDocument/2006/relationships/image" Target="../media/image2.jpe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76.xml"/><Relationship Id="rId4" Type="http://schemas.openxmlformats.org/officeDocument/2006/relationships/tags" Target="../tags/tag75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tags" Target="../tags/tag7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5" Type="http://schemas.openxmlformats.org/officeDocument/2006/relationships/tags" Target="../tags/tag87.xml"/><Relationship Id="rId10" Type="http://schemas.openxmlformats.org/officeDocument/2006/relationships/image" Target="../media/image7.jpeg"/><Relationship Id="rId4" Type="http://schemas.openxmlformats.org/officeDocument/2006/relationships/tags" Target="../tags/tag86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10" Type="http://schemas.openxmlformats.org/officeDocument/2006/relationships/image" Target="../media/image2.jpeg"/><Relationship Id="rId4" Type="http://schemas.openxmlformats.org/officeDocument/2006/relationships/tags" Target="../tags/tag94.xml"/><Relationship Id="rId9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5" Type="http://schemas.openxmlformats.org/officeDocument/2006/relationships/tags" Target="../tags/tag103.xml"/><Relationship Id="rId10" Type="http://schemas.openxmlformats.org/officeDocument/2006/relationships/image" Target="../media/image2.jpeg"/><Relationship Id="rId4" Type="http://schemas.openxmlformats.org/officeDocument/2006/relationships/tags" Target="../tags/tag102.xml"/><Relationship Id="rId9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14.xml"/><Relationship Id="rId3" Type="http://schemas.openxmlformats.org/officeDocument/2006/relationships/tags" Target="../tags/tag109.xml"/><Relationship Id="rId7" Type="http://schemas.openxmlformats.org/officeDocument/2006/relationships/tags" Target="../tags/tag113.xml"/><Relationship Id="rId12" Type="http://schemas.openxmlformats.org/officeDocument/2006/relationships/image" Target="../media/image2.jpe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1.xml"/><Relationship Id="rId10" Type="http://schemas.openxmlformats.org/officeDocument/2006/relationships/tags" Target="../tags/tag116.xml"/><Relationship Id="rId4" Type="http://schemas.openxmlformats.org/officeDocument/2006/relationships/tags" Target="../tags/tag110.xml"/><Relationship Id="rId9" Type="http://schemas.openxmlformats.org/officeDocument/2006/relationships/tags" Target="../tags/tag115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11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1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2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28.xml"/><Relationship Id="rId7" Type="http://schemas.openxmlformats.org/officeDocument/2006/relationships/tags" Target="../tags/tag3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9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image" Target="../media/image2.jpeg"/><Relationship Id="rId5" Type="http://schemas.openxmlformats.org/officeDocument/2006/relationships/tags" Target="../tags/tag3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6.xml"/><Relationship Id="rId9" Type="http://schemas.openxmlformats.org/officeDocument/2006/relationships/tags" Target="../tags/tag4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4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9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8255" y="-1905"/>
            <a:ext cx="12207875" cy="690435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879742" y="3149272"/>
            <a:ext cx="5824402" cy="899167"/>
          </a:xfrm>
        </p:spPr>
        <p:txBody>
          <a:bodyPr lIns="90000" tIns="46800" rIns="90000" bIns="0" anchor="t" anchorCtr="0">
            <a:normAutofit/>
          </a:bodyPr>
          <a:lstStyle>
            <a:lvl1pPr algn="l">
              <a:defRPr sz="48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879742" y="4114451"/>
            <a:ext cx="5824402" cy="950984"/>
          </a:xfrm>
        </p:spPr>
        <p:txBody>
          <a:bodyPr lIns="90000" tIns="0" rIns="90000" bIns="4680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cxnSp>
        <p:nvCxnSpPr>
          <p:cNvPr id="9" name="直接连接符 8"/>
          <p:cNvCxnSpPr/>
          <p:nvPr>
            <p:custDataLst>
              <p:tags r:id="rId7"/>
            </p:custDataLst>
          </p:nvPr>
        </p:nvCxnSpPr>
        <p:spPr>
          <a:xfrm>
            <a:off x="710977" y="2935514"/>
            <a:ext cx="0" cy="2162578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4044245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244703" y="3420808"/>
            <a:ext cx="4952892" cy="129628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80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</a:p>
        </p:txBody>
      </p:sp>
      <p:cxnSp>
        <p:nvCxnSpPr>
          <p:cNvPr id="8" name="直接连接符 7"/>
          <p:cNvCxnSpPr/>
          <p:nvPr>
            <p:custDataLst>
              <p:tags r:id="rId5"/>
            </p:custDataLst>
          </p:nvPr>
        </p:nvCxnSpPr>
        <p:spPr>
          <a:xfrm>
            <a:off x="1088348" y="2286409"/>
            <a:ext cx="0" cy="2430683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3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/>
          <a:stretch>
            <a:fillRect/>
          </a:stretch>
        </p:blipFill>
        <p:spPr>
          <a:xfrm>
            <a:off x="11907748" y="0"/>
            <a:ext cx="284252" cy="6858000"/>
          </a:xfrm>
          <a:custGeom>
            <a:avLst/>
            <a:gdLst>
              <a:gd name="connsiteX0" fmla="*/ 0 w 284252"/>
              <a:gd name="connsiteY0" fmla="*/ 0 h 6858000"/>
              <a:gd name="connsiteX1" fmla="*/ 284252 w 284252"/>
              <a:gd name="connsiteY1" fmla="*/ 0 h 6858000"/>
              <a:gd name="connsiteX2" fmla="*/ 284252 w 284252"/>
              <a:gd name="connsiteY2" fmla="*/ 6858000 h 6858000"/>
              <a:gd name="connsiteX3" fmla="*/ 0 w 2842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252" h="6858000">
                <a:moveTo>
                  <a:pt x="0" y="0"/>
                </a:moveTo>
                <a:lnTo>
                  <a:pt x="284252" y="0"/>
                </a:lnTo>
                <a:lnTo>
                  <a:pt x="28425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8" name="矩形 7"/>
          <p:cNvSpPr/>
          <p:nvPr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540" y="127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755" y="237490"/>
            <a:ext cx="11037570" cy="561975"/>
          </a:xfrm>
        </p:spPr>
        <p:txBody>
          <a:bodyPr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7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8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9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8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958589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3329673" y="3672114"/>
            <a:ext cx="5280927" cy="805003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3329668" y="4498067"/>
            <a:ext cx="5280927" cy="1077985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cxnSp>
        <p:nvCxnSpPr>
          <p:cNvPr id="9" name="直接连接符 8"/>
          <p:cNvCxnSpPr/>
          <p:nvPr>
            <p:custDataLst>
              <p:tags r:id="rId6"/>
            </p:custDataLst>
          </p:nvPr>
        </p:nvCxnSpPr>
        <p:spPr>
          <a:xfrm rot="5400000">
            <a:off x="6096000" y="3006524"/>
            <a:ext cx="0" cy="844952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6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591300"/>
            <a:ext cx="12192000" cy="266700"/>
          </a:xfrm>
          <a:custGeom>
            <a:avLst/>
            <a:gdLst>
              <a:gd name="connsiteX0" fmla="*/ 0 w 12192000"/>
              <a:gd name="connsiteY0" fmla="*/ 0 h 266700"/>
              <a:gd name="connsiteX1" fmla="*/ 12192000 w 12192000"/>
              <a:gd name="connsiteY1" fmla="*/ 0 h 266700"/>
              <a:gd name="connsiteX2" fmla="*/ 12192000 w 12192000"/>
              <a:gd name="connsiteY2" fmla="*/ 266700 h 266700"/>
              <a:gd name="connsiteX3" fmla="*/ 0 w 12192000"/>
              <a:gd name="connsiteY3" fmla="*/ 266700 h 266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66700">
                <a:moveTo>
                  <a:pt x="0" y="0"/>
                </a:moveTo>
                <a:lnTo>
                  <a:pt x="12192000" y="0"/>
                </a:lnTo>
                <a:lnTo>
                  <a:pt x="12192000" y="266700"/>
                </a:lnTo>
                <a:lnTo>
                  <a:pt x="0" y="266700"/>
                </a:lnTo>
                <a:close/>
              </a:path>
            </a:pathLst>
          </a:cu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2020/2/2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1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1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2.xml"/><Relationship Id="rId6" Type="http://schemas.microsoft.com/office/2007/relationships/hdphoto" Target="../media/hdphoto1.wdp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3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79742" y="3301037"/>
            <a:ext cx="5824402" cy="899167"/>
          </a:xfrm>
        </p:spPr>
        <p:txBody>
          <a:bodyPr>
            <a:noAutofit/>
          </a:bodyPr>
          <a:lstStyle/>
          <a:p>
            <a:r>
              <a:rPr lang="zh-CN" altLang="en-US" sz="3200"/>
              <a:t>利用QQ群进行远程教学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879475" y="4649470"/>
            <a:ext cx="5824220" cy="511175"/>
          </a:xfrm>
        </p:spPr>
        <p:txBody>
          <a:bodyPr/>
          <a:lstStyle/>
          <a:p>
            <a:r>
              <a:rPr lang="zh-CN" altLang="en-US" sz="1800"/>
              <a:t>荆门市电化教育馆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进入本群直接间。</a:t>
            </a:r>
          </a:p>
        </p:txBody>
      </p:sp>
      <p:pic>
        <p:nvPicPr>
          <p:cNvPr id="6" name="内容占位符 5" descr="C:\Users\Administrator\Desktop\00副本.jpg00副本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65455" y="1109345"/>
            <a:ext cx="5422265" cy="3733165"/>
          </a:xfrm>
          <a:prstGeom prst="rect">
            <a:avLst/>
          </a:prstGeom>
        </p:spPr>
      </p:pic>
      <p:pic>
        <p:nvPicPr>
          <p:cNvPr id="7" name="图片 6" descr="C:\Users\Administrator\Desktop\图片1.png图片1"/>
          <p:cNvPicPr>
            <a:picLocks noChangeAspect="1"/>
          </p:cNvPicPr>
          <p:nvPr/>
        </p:nvPicPr>
        <p:blipFill>
          <a:blip r:embed="rId4"/>
          <a:srcRect l="886" t="1208" r="2018" b="2483"/>
          <a:stretch>
            <a:fillRect/>
          </a:stretch>
        </p:blipFill>
        <p:spPr>
          <a:xfrm>
            <a:off x="5940425" y="1108710"/>
            <a:ext cx="5774055" cy="373443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64820" y="4999990"/>
            <a:ext cx="5422265" cy="718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20000"/>
              </a:lnSpc>
            </a:pPr>
            <a:r>
              <a:rPr lang="zh-CN" altLang="en-US"/>
              <a:t>进入本群房间</a:t>
            </a:r>
          </a:p>
          <a:p>
            <a:pPr algn="ctr" fontAlgn="auto">
              <a:lnSpc>
                <a:spcPct val="120000"/>
              </a:lnSpc>
            </a:pPr>
            <a:r>
              <a:rPr lang="zh-CN" altLang="en-US" sz="1600"/>
              <a:t>（可在</a:t>
            </a:r>
            <a:r>
              <a:rPr lang="en-US" altLang="zh-CN" sz="1600"/>
              <a:t>QQ</a:t>
            </a:r>
            <a:r>
              <a:rPr lang="zh-CN" altLang="en-US" sz="1600"/>
              <a:t>群里，通知学生们接受邀请加入直播）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940040" y="5011420"/>
            <a:ext cx="2393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立即排麦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/>
              <a:t>点击红框处的</a:t>
            </a:r>
            <a:r>
              <a:rPr lang="en-US" altLang="zh-CN" b="0"/>
              <a:t>“</a:t>
            </a:r>
            <a:r>
              <a:rPr b="0"/>
              <a:t>分享</a:t>
            </a:r>
            <a:r>
              <a:rPr lang="en-US" altLang="zh-CN" b="0"/>
              <a:t>”</a:t>
            </a:r>
            <a:r>
              <a:rPr b="0"/>
              <a:t>图标，选</a:t>
            </a:r>
            <a:r>
              <a:rPr lang="en-US" altLang="zh-CN" b="0"/>
              <a:t>“</a:t>
            </a:r>
            <a:r>
              <a:rPr>
                <a:solidFill>
                  <a:srgbClr val="C00000"/>
                </a:solidFill>
              </a:rPr>
              <a:t>演示</a:t>
            </a:r>
            <a:r>
              <a:rPr lang="en-US" altLang="zh-CN">
                <a:solidFill>
                  <a:srgbClr val="C00000"/>
                </a:solidFill>
              </a:rPr>
              <a:t>PPT</a:t>
            </a:r>
            <a:r>
              <a:rPr lang="en-US" altLang="zh-CN" b="0"/>
              <a:t>”</a:t>
            </a:r>
            <a:r>
              <a:rPr b="0"/>
              <a:t>开始授课。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750" y="1194097"/>
            <a:ext cx="7810500" cy="48997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/>
              <a:t>THANKS!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方法一  视频电话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b="0">
                <a:sym typeface="+mn-ea"/>
              </a:rPr>
              <a:t>登录电脑</a:t>
            </a:r>
            <a:r>
              <a:rPr>
                <a:solidFill>
                  <a:srgbClr val="C00000"/>
                </a:solidFill>
                <a:sym typeface="+mn-ea"/>
              </a:rPr>
              <a:t>QQ</a:t>
            </a:r>
            <a:r>
              <a:rPr b="0">
                <a:sym typeface="+mn-ea"/>
              </a:rPr>
              <a:t>，点击进入要授课的群。</a:t>
            </a:r>
            <a:endParaRPr lang="zh-CN" altLang="en-US" b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847" t="1486"/>
          <a:stretch>
            <a:fillRect/>
          </a:stretch>
        </p:blipFill>
        <p:spPr>
          <a:xfrm>
            <a:off x="3333750" y="1169670"/>
            <a:ext cx="5572125" cy="475742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0"/>
              <a:t>点击右上角的</a:t>
            </a:r>
            <a:r>
              <a:rPr lang="zh-CN" altLang="en-US">
                <a:solidFill>
                  <a:srgbClr val="C00000"/>
                </a:solidFill>
              </a:rPr>
              <a:t>电话</a:t>
            </a:r>
            <a:r>
              <a:rPr lang="zh-CN" altLang="en-US" b="0"/>
              <a:t>按钮，在弹出界面中选择</a:t>
            </a:r>
            <a:r>
              <a:rPr lang="en-US" altLang="zh-CN" b="0"/>
              <a:t>“</a:t>
            </a:r>
            <a:r>
              <a:rPr>
                <a:solidFill>
                  <a:srgbClr val="C00000"/>
                </a:solidFill>
              </a:rPr>
              <a:t>视频电话</a:t>
            </a:r>
            <a:r>
              <a:rPr lang="en-US" altLang="zh-CN" b="0"/>
              <a:t>”</a:t>
            </a:r>
            <a:r>
              <a:rPr lang="zh-CN" altLang="en-US" b="0"/>
              <a:t>；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875" t="1547"/>
          <a:stretch>
            <a:fillRect/>
          </a:stretch>
        </p:blipFill>
        <p:spPr>
          <a:xfrm>
            <a:off x="3369945" y="1430655"/>
            <a:ext cx="5535930" cy="46863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25" y="443230"/>
            <a:ext cx="10852150" cy="953770"/>
          </a:xfrm>
        </p:spPr>
        <p:txBody>
          <a:bodyPr/>
          <a:lstStyle/>
          <a:p>
            <a:pPr algn="just"/>
            <a:r>
              <a:rPr lang="zh-CN" altLang="en-US" b="0"/>
              <a:t>即进入群视频直接间。等待学生全部加入直播后，选择第</a:t>
            </a:r>
            <a:r>
              <a:rPr lang="en-US" altLang="zh-CN" b="0"/>
              <a:t>1</a:t>
            </a:r>
            <a:r>
              <a:rPr b="0"/>
              <a:t>项</a:t>
            </a:r>
            <a:r>
              <a:rPr lang="en-US" altLang="zh-CN" b="0"/>
              <a:t>“</a:t>
            </a:r>
            <a:r>
              <a:rPr lang="zh-CN" altLang="en-US">
                <a:solidFill>
                  <a:srgbClr val="C00000"/>
                </a:solidFill>
              </a:rPr>
              <a:t>分享屏幕</a:t>
            </a:r>
            <a:r>
              <a:rPr lang="en-US" altLang="zh-CN" b="0"/>
              <a:t>”</a:t>
            </a:r>
            <a:r>
              <a:rPr b="0"/>
              <a:t>，打开</a:t>
            </a:r>
            <a:r>
              <a:rPr lang="en-US" altLang="zh-CN" b="0"/>
              <a:t>PPT</a:t>
            </a:r>
            <a:r>
              <a:rPr b="0"/>
              <a:t>课件开始授课。</a:t>
            </a:r>
            <a:endParaRPr lang="zh-CN" altLang="en-US" b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955" y="1397000"/>
            <a:ext cx="7839075" cy="48291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69925" y="2345055"/>
            <a:ext cx="30378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>
                <a:sym typeface="+mn-ea"/>
              </a:rPr>
              <a:t>为保证上课效果，可让学生们先关闭话筒</a:t>
            </a:r>
            <a:r>
              <a:rPr lang="zh-CN">
                <a:sym typeface="+mn-ea"/>
              </a:rPr>
              <a:t>。老师提问到某个学生时，他再打开话筒回答。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方法二  群视频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点击方法如图所示。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67425" y="1362075"/>
            <a:ext cx="5127625" cy="413321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925" y="1362075"/>
            <a:ext cx="5128895" cy="41332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29885" y="1607185"/>
            <a:ext cx="451485" cy="4051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27" b="52071" l="8136" r="54915"/>
                    </a14:imgEffect>
                  </a14:imgLayer>
                </a14:imgProps>
              </a:ext>
            </a:extLst>
          </a:blip>
          <a:srcRect l="6565" t="23550" r="39616" b="44655"/>
          <a:stretch>
            <a:fillRect/>
          </a:stretch>
        </p:blipFill>
        <p:spPr>
          <a:xfrm>
            <a:off x="5727065" y="1042035"/>
            <a:ext cx="5608320" cy="15354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如果没有</a:t>
            </a:r>
            <a:r>
              <a:rPr lang="en-US" altLang="zh-CN"/>
              <a:t>“</a:t>
            </a:r>
            <a:r>
              <a:rPr lang="zh-CN" altLang="en-US"/>
              <a:t>群视频</a:t>
            </a:r>
            <a:r>
              <a:rPr lang="en-US" altLang="zh-CN"/>
              <a:t>”</a:t>
            </a:r>
            <a:r>
              <a:rPr lang="zh-CN" altLang="en-US"/>
              <a:t>按钮，添加方法如下。</a:t>
            </a:r>
            <a:endParaRPr lang="en-US" altLang="zh-CN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rcRect l="847" t="1486"/>
          <a:stretch>
            <a:fillRect/>
          </a:stretch>
        </p:blipFill>
        <p:spPr>
          <a:xfrm>
            <a:off x="669925" y="1217295"/>
            <a:ext cx="5377180" cy="45910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1469" t="1407" r="1492" b="1946"/>
          <a:stretch>
            <a:fillRect/>
          </a:stretch>
        </p:blipFill>
        <p:spPr>
          <a:xfrm>
            <a:off x="6260465" y="1217295"/>
            <a:ext cx="5261610" cy="459105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513070" y="1607185"/>
            <a:ext cx="451485" cy="40513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627" b="52071" l="8136" r="54915"/>
                    </a14:imgEffect>
                  </a14:imgLayer>
                </a14:imgProps>
              </a:ext>
            </a:extLst>
          </a:blip>
          <a:srcRect l="6565" t="23550" r="39616" b="44655"/>
          <a:stretch>
            <a:fillRect/>
          </a:stretch>
        </p:blipFill>
        <p:spPr>
          <a:xfrm>
            <a:off x="5727065" y="1042035"/>
            <a:ext cx="5608320" cy="15354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964555" y="1585595"/>
            <a:ext cx="501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321925" y="1217295"/>
            <a:ext cx="5010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C00000"/>
                </a:solidFill>
              </a:rPr>
              <a:t>(2)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>
                <a:sym typeface="+mn-ea"/>
              </a:rPr>
              <a:t>添加</a:t>
            </a:r>
            <a:r>
              <a:rPr lang="en-US" altLang="zh-CN">
                <a:sym typeface="+mn-ea"/>
              </a:rPr>
              <a:t>“</a:t>
            </a:r>
            <a:r>
              <a:rPr>
                <a:sym typeface="+mn-ea"/>
              </a:rPr>
              <a:t>群视频</a:t>
            </a:r>
            <a:r>
              <a:rPr lang="en-US" altLang="zh-CN">
                <a:sym typeface="+mn-ea"/>
              </a:rPr>
              <a:t>”</a:t>
            </a:r>
            <a:r>
              <a:rPr>
                <a:sym typeface="+mn-ea"/>
              </a:rPr>
              <a:t>，稍等片刻，</a:t>
            </a:r>
            <a:r>
              <a:rPr lang="en-US" altLang="zh-CN">
                <a:sym typeface="+mn-ea"/>
              </a:rPr>
              <a:t>“</a:t>
            </a:r>
            <a:r>
              <a:rPr>
                <a:sym typeface="+mn-ea"/>
              </a:rPr>
              <a:t>群视频</a:t>
            </a:r>
            <a:r>
              <a:rPr lang="en-US" altLang="zh-CN">
                <a:sym typeface="+mn-ea"/>
              </a:rPr>
              <a:t>”</a:t>
            </a:r>
            <a:r>
              <a:rPr>
                <a:sym typeface="+mn-ea"/>
              </a:rPr>
              <a:t>就添加好了。</a:t>
            </a: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/>
          <a:srcRect b="1332"/>
          <a:stretch>
            <a:fillRect/>
          </a:stretch>
        </p:blipFill>
        <p:spPr>
          <a:xfrm>
            <a:off x="669925" y="1109980"/>
            <a:ext cx="6236970" cy="46386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725" y="1418590"/>
            <a:ext cx="6195060" cy="494728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2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2800"/>
  <p:tag name="KSO_WM_SLIDE_LAYOUT" val="a_b"/>
  <p:tag name="KSO_WM_SLIDE_LAYOUT_CNT" val="1_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空白演示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187308_1*a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在此输入您的封面副标题"/>
  <p:tag name="KSO_WM_UNIT_NOCLEAR" val="0"/>
  <p:tag name="KSO_WM_UNIT_VALUE" val="15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187308_1*b*1"/>
  <p:tag name="KSO_WM_TEMPLATE_CATEGORY" val="custom"/>
  <p:tag name="KSO_WM_TEMPLATE_INDEX" val="20187308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28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8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2800"/>
  <p:tag name="KSO_WM_TEMPLATE_THUMBS_INDEX" val="1、4、5、6、7、8、9、10、11、12、1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AEAEA"/>
      </a:dk2>
      <a:lt2>
        <a:srgbClr val="FFFFFF"/>
      </a:lt2>
      <a:accent1>
        <a:srgbClr val="E4AD77"/>
      </a:accent1>
      <a:accent2>
        <a:srgbClr val="C6A369"/>
      </a:accent2>
      <a:accent3>
        <a:srgbClr val="A89658"/>
      </a:accent3>
      <a:accent4>
        <a:srgbClr val="8B8C4A"/>
      </a:accent4>
      <a:accent5>
        <a:srgbClr val="6E803A"/>
      </a:accent5>
      <a:accent6>
        <a:srgbClr val="557C2C"/>
      </a:accent6>
      <a:hlink>
        <a:srgbClr val="BFBFBF"/>
      </a:hlink>
      <a:folHlink>
        <a:srgbClr val="BFBFBF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174</Words>
  <Application>Microsoft Office PowerPoint</Application>
  <PresentationFormat>自定义</PresentationFormat>
  <Paragraphs>21</Paragraphs>
  <Slides>12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1_Office 主题​​</vt:lpstr>
      <vt:lpstr>利用QQ群进行远程教学</vt:lpstr>
      <vt:lpstr>方法一  视频电话</vt:lpstr>
      <vt:lpstr>登录电脑QQ，点击进入要授课的群。</vt:lpstr>
      <vt:lpstr>点击右上角的电话按钮，在弹出界面中选择“视频电话”；</vt:lpstr>
      <vt:lpstr>即进入群视频直接间。等待学生全部加入直播后，选择第1项“分享屏幕”，打开PPT课件开始授课。</vt:lpstr>
      <vt:lpstr>方法二  群视频</vt:lpstr>
      <vt:lpstr>点击方法如图所示。</vt:lpstr>
      <vt:lpstr>如果没有“群视频”按钮，添加方法如下。</vt:lpstr>
      <vt:lpstr>添加“群视频”，稍等片刻，“群视频”就添加好了。</vt:lpstr>
      <vt:lpstr>进入本群直接间。</vt:lpstr>
      <vt:lpstr>点击红框处的“分享”图标，选“演示PPT”开始授课。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利用QQ群进行远程教学</dc:title>
  <dc:creator>Administrator</dc:creator>
  <cp:lastModifiedBy>荆门市</cp:lastModifiedBy>
  <cp:revision>64</cp:revision>
  <dcterms:created xsi:type="dcterms:W3CDTF">2019-06-19T02:08:00Z</dcterms:created>
  <dcterms:modified xsi:type="dcterms:W3CDTF">2020-02-02T06:45:23Z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