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0"/>
  </p:notesMasterIdLst>
  <p:sldIdLst>
    <p:sldId id="256" r:id="rId4"/>
    <p:sldId id="261" r:id="rId5"/>
    <p:sldId id="448" r:id="rId6"/>
    <p:sldId id="451" r:id="rId7"/>
    <p:sldId id="450" r:id="rId8"/>
    <p:sldId id="452" r:id="rId9"/>
  </p:sldIdLst>
  <p:sldSz cx="9144000" cy="5143500" type="screen16x9"/>
  <p:notesSz cx="6858000" cy="9144000"/>
  <p:custDataLst>
    <p:tags r:id="rId1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8334"/>
    <a:srgbClr val="9D6552"/>
    <a:srgbClr val="F1A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FE0B-0FDE-43A8-AE1F-BB1431F4C2C1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D1D00-ADC5-4B4D-A87A-ABA3A8ED8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0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D1D00-ADC5-4B4D-A87A-ABA3A8ED8C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EEE5-4D01-4598-AB57-BD96509365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Noto Sans S Chinese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Noto Sans S Chinese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D1D00-ADC5-4B4D-A87A-ABA3A8ED8C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8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02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87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8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10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png\0000020044_0000_图层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05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991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780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26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7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17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69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41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3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96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248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5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536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92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146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Noto Sans S Chinese Light" panose="020B03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25028"/>
            <a:ext cx="8229600" cy="349548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S Chinese Bold" panose="020B0800000000000000" pitchFamily="34" charset="-122"/>
                <a:ea typeface="Noto Sans S Chinese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30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97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88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60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Noto Sans S Chinese Light" panose="020B03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10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793" cy="514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357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D7D2A-6E19-491A-A663-F4817DF3D9B7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01A38-DB39-4E45-95A9-1458E131A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630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0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0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2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13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2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0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BE27D-E3C1-4D46-B2E9-92BEE03BF1B0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C0F85-0B9A-46C4-9FC6-70B9BC418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95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80AE-D78D-41FD-AE90-B710658E654E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5EEB-EE4C-4343-9936-1A4A29E77D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Noto Sans S Chinese Light" panose="020B0300000000000000" pitchFamily="34" charset="-122"/>
              </a:defRPr>
            </a:lvl1pPr>
          </a:lstStyle>
          <a:p>
            <a:fld id="{605D7D2A-6E19-491A-A663-F4817DF3D9B7}" type="datetimeFigureOut">
              <a:rPr lang="zh-CN" altLang="en-US" smtClean="0"/>
              <a:pPr/>
              <a:t>2020/4/20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Noto Sans S Chinese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Noto Sans S Chinese Light" panose="020B0300000000000000" pitchFamily="34" charset="-122"/>
              </a:defRPr>
            </a:lvl1pPr>
          </a:lstStyle>
          <a:p>
            <a:fld id="{CAD01A38-DB39-4E45-95A9-1458E131A2D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975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Noto Sans S Chinese Light" panose="020B0300000000000000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Noto Sans S Chinese Light" panose="020B0300000000000000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Noto Sans S Chinese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Noto Sans S Chinese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Noto Sans S Chinese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Noto Sans S Chinese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jpeg"/><Relationship Id="rId7" Type="http://schemas.openxmlformats.org/officeDocument/2006/relationships/image" Target="../media/image1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1693" y="14908"/>
            <a:ext cx="9433368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2884" y="2253584"/>
            <a:ext cx="36576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共抒家国情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5588" y="1273796"/>
            <a:ext cx="364715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云端书香汇</a:t>
            </a:r>
          </a:p>
        </p:txBody>
      </p:sp>
      <p:sp>
        <p:nvSpPr>
          <p:cNvPr id="9" name="矩形 8"/>
          <p:cNvSpPr/>
          <p:nvPr/>
        </p:nvSpPr>
        <p:spPr>
          <a:xfrm>
            <a:off x="540112" y="4402173"/>
            <a:ext cx="4439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武汉第三寄宿中学七年级语文组承办</a:t>
            </a:r>
          </a:p>
        </p:txBody>
      </p:sp>
      <p:pic>
        <p:nvPicPr>
          <p:cNvPr id="50" name="Picture 5" descr="E:\卡拉赞\蒲公英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151" y="4291891"/>
            <a:ext cx="1541463" cy="15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E:\卡拉赞\蒲公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101" y="5158408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E:\卡拉赞\蒲公英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698" y="4649608"/>
            <a:ext cx="1541463" cy="15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E:\卡拉赞\蒲公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0201" y="4163575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E:\卡拉赞\气泡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63" y="5099873"/>
            <a:ext cx="747712" cy="7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E:\卡拉赞\气泡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26" y="4732983"/>
            <a:ext cx="374650" cy="3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 descr="E:\卡拉赞\气泡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663" y="3891927"/>
            <a:ext cx="601662" cy="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E:\卡拉赞\气泡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438" y="5911526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507F88-D3FB-426A-905A-B7F5DE6532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r="54099" b="47492"/>
          <a:stretch/>
        </p:blipFill>
        <p:spPr>
          <a:xfrm>
            <a:off x="284595" y="229134"/>
            <a:ext cx="2191693" cy="3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2118 -0.39321 C -0.09705 -0.40987 -0.02865 -0.42253 0.02187 -0.49259 C 0.07222 -0.56172 0.07465 -0.76635 0.18159 -0.81142 C 0.28819 -0.85709 0.4743 -0.66172 0.66163 -0.76697 C 0.8493 -0.87067 1.07778 -1.1537 1.30625 -1.43611 " pathEditMode="relative" rAng="0" ptsTypes="AAAAA">
                                      <p:cBhvr>
                                        <p:cTn id="23" dur="6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72" y="-521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13247 0.01667 C -0.09966 -0.01543 -0.01389 -0.14228 0.06336 -0.175 C 0.14045 -0.20802 0.24496 -0.11018 0.33107 -0.17963 C 0.41718 -0.24907 0.42829 -0.48426 0.57986 -0.59228 C 0.73159 -0.69938 1.10399 -0.77685 1.24166 -0.82561 " pathEditMode="relative" rAng="0" ptsTypes="AAAAA">
                                      <p:cBhvr>
                                        <p:cTn id="29" dur="59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98" y="-4213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13299 -0.17994 C -0.11094 -0.19691 -0.04775 -0.20957 -0.00122 -0.2821 C 0.04531 -0.35401 0.04757 -0.56605 0.14566 -0.61296 C 0.24427 -0.66019 0.41614 -0.45741 0.58889 -0.56636 C 0.76198 -0.67408 0.9717 -0.96729 1.18298 -1.25988 " pathEditMode="relative" rAng="0" ptsTypes="AAAAA">
                                      <p:cBhvr>
                                        <p:cTn id="35" dur="7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99" y="-540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8316 0.16544 C -0.15035 0.13241 -0.06458 0.00402 0.01267 -0.02901 C 0.08993 -0.06203 0.19462 0.03673 0.28038 -0.03364 C 0.36649 -0.10401 0.37778 -0.34228 0.52917 -0.45154 C 0.6809 -0.55987 1.05295 -0.63888 1.19063 -0.68858 " pathEditMode="relative" rAng="0" ptsTypes="AAAAA">
                                      <p:cBhvr>
                                        <p:cTn id="41" dur="8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81" y="-427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1112 0.23303 C 0.01094 0.2179 0.07414 0.2071 0.12084 0.14414 C 0.16754 0.08086 0.1698 -0.10339 0.26789 -0.14475 C 0.36667 -0.1858 0.53855 -0.00895 0.71164 -0.10401 C 0.88473 -0.19815 1.09549 -0.45401 1.30643 -0.70895 " pathEditMode="relative" rAng="0" ptsTypes="AAAAA">
                                      <p:cBhvr>
                                        <p:cTn id="47" dur="7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68" y="-4709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6545 -0.0037 C -0.24236 -0.0213 -0.17708 -0.03488 -0.12864 -0.10833 C -0.08003 -0.18148 -0.07812 -0.39691 0.02448 -0.44568 C 0.12622 -0.49352 0.30504 -0.28673 0.4849 -0.39784 C 0.66458 -0.50772 0.88351 -0.80648 1.10261 -1.10432 " pathEditMode="relative" rAng="0" ptsTypes="AAAAA">
                                      <p:cBhvr>
                                        <p:cTn id="53" dur="6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3" y="-550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44444E-6 1.97531E-6 C 0.02153 -0.01513 0.08282 -0.02624 0.12796 -0.08858 C 0.17362 -0.15093 0.17553 -0.33457 0.27171 -0.37531 C 0.36737 -0.41667 0.5349 -0.24043 0.70296 -0.33519 C 0.87171 -0.42871 1.07639 -0.68303 1.28195 -0.9358 " pathEditMode="relative" rAng="0" ptsTypes="AAAAA">
                                      <p:cBhvr>
                                        <p:cTn id="59" dur="4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97" y="-4679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 -0.41235 0.00313 -0.42562 0.05105 -0.49938 C 0.09879 -0.57253 0.10087 -0.78796 0.20174 -0.83642 C 0.30278 -0.88426 0.47917 -0.67778 0.65643 -0.78889 C 0.83403 -0.89846 1.04983 -1.19722 1.26615 -1.49537 " pathEditMode="relative" rAng="0" ptsTypes="AAAAA">
                                      <p:cBhvr>
                                        <p:cTn id="65" dur="7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png\0000020052_0001_图层-3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77788" y="971551"/>
            <a:ext cx="6102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一、悠悠古韵  家国情长</a:t>
            </a:r>
          </a:p>
        </p:txBody>
      </p:sp>
      <p:pic>
        <p:nvPicPr>
          <p:cNvPr id="4" name="Picture 5" descr="D:\png\a8819041545454858800_0000_图层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85" y="4371950"/>
            <a:ext cx="294276" cy="3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D:\png\a8819041545454858800_0000_图层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23" y="2184630"/>
            <a:ext cx="360040" cy="3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:\png\a8819041545454858800_0011_图层-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183" y="2471946"/>
            <a:ext cx="364561" cy="3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:\png\a8819041545454858800_0006_图层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23" y="3042107"/>
            <a:ext cx="193818" cy="1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png\a8819041545454858800_0000_图层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67" y="3859446"/>
            <a:ext cx="294276" cy="3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png\a8819041545454858800_0000_图层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3157">
            <a:off x="4319539" y="3208825"/>
            <a:ext cx="219453" cy="2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D:\png\a8819041545454858800_0004_图层-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89" y="2994173"/>
            <a:ext cx="276534" cy="2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png\a8819041545454858800_0000_图层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1972">
            <a:off x="2191744" y="3886092"/>
            <a:ext cx="379157" cy="4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png\a8819041545454858800_0011_图层-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24" y="3904849"/>
            <a:ext cx="296820" cy="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png\a8819041545454858800_0006_图层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30936"/>
            <a:ext cx="193818" cy="1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png\a8819041545454858800_0011_图层-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12" y="3231310"/>
            <a:ext cx="285290" cy="2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png\a8819041545454858800_0011_图层-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978">
            <a:off x="-1191247" y="4033219"/>
            <a:ext cx="285290" cy="2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94444E-6 -2.13095E-6 C 0.04028 -0.02532 0.08333 -0.02378 0.12587 -0.03088 C 0.15139 -0.04045 0.17726 -0.0525 0.20347 -0.05775 C 0.22795 -0.06918 0.24045 -0.06949 0.26823 -0.07103 C 0.30607 -0.08493 0.27378 -0.07412 0.36666 -0.07257 C 0.38889 -0.06671 0.3743 -0.06979 0.41007 -0.06794 C 0.42778 -0.06269 0.44427 -0.05744 0.4625 -0.05621 C 0.46979 -0.05188 0.47673 -0.05126 0.4842 -0.04879 C 0.48941 -0.04694 0.49392 -0.04416 0.4993 -0.04293 C 0.50764 -0.03829 0.51614 -0.03706 0.525 -0.03397 C 0.52916 -0.03026 0.53819 -0.0281 0.53819 -0.02779 C 0.55607 -0.01513 0.57639 -0.01112 0.59496 -0.00432 C 0.6033 0.0034 0.61163 0.00618 0.62014 0.01205 C 0.63628 0.02316 0.65208 0.03675 0.66736 0.05065 C 0.67274 0.05559 0.67916 0.0559 0.68489 0.0593 C 0.69479 0.06517 0.70434 0.07103 0.71423 0.07567 C 0.72847 0.08246 0.74149 0.10099 0.75573 0.10531 C 0.76319 0.11211 0.76684 0.11303 0.77587 0.11427 C 0.78767 0.12137 0.80017 0.12662 0.81232 0.12909 C 0.81875 0.1328 0.82535 0.13342 0.83177 0.13651 C 0.84166 0.14145 0.85 0.15071 0.85989 0.15442 C 0.8658 0.16121 0.87257 0.16646 0.87847 0.17357 C 0.88246 0.1782 0.88576 0.18499 0.8901 0.18839 C 0.90208 0.19796 0.91389 0.20939 0.925 0.22236 C 0.93073 0.22916 0.9441 0.24892 0.94982 0.25201 C 0.95416 0.25757 0.95937 0.26158 0.96319 0.26838 C 0.96562 0.27239 0.96788 0.27641 0.97083 0.27888 C 0.97847 0.28598 0.96632 0.27147 0.97743 0.28475 C 0.98524 0.2937 0.98055 0.29092 0.9868 0.2937 C 0.99201 0.3005 0.99739 0.30513 1.0026 0.31131 C 1.00746 0.31717 1.01163 0.32304 1.01753 0.32613 C 1.025 0.33509 1.0408 0.34095 1.05 0.34095 " pathEditMode="relative" rAng="0" ptsTypes="fffffffffffffffffffffffffffffffA">
                                      <p:cBhvr>
                                        <p:cTn id="14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127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16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3039 0.03179 C 0.04671 0.03117 0.06337 0.03364 0.07935 0.02809 C 0.09254 0.02346 0.10625 0.01389 0.11997 0.01327 C 0.15365 0.01204 0.18733 0.01204 0.22101 0.01142 C 0.28473 -0.01697 0.34098 0.00124 0.41372 0.00031 C 0.44271 -0.00123 0.46494 -0.0037 0.49393 -0.00525 C 0.55591 -0.01296 0.62327 -0.00123 0.6856 0.00031 C 0.69532 0.00463 0.70469 0.00957 0.71476 0.01142 C 0.72223 0.01574 0.73004 0.01605 0.73768 0.01883 C 0.74601 0.02191 0.75174 0.02654 0.7606 0.02809 C 0.77622 0.0392 0.75209 0.02284 0.77414 0.03364 C 0.77761 0.03519 0.78091 0.03951 0.78455 0.04105 C 0.79219 0.05124 0.80105 0.05247 0.8106 0.05401 C 0.81841 0.05864 0.82431 0.06111 0.83247 0.06327 C 0.83837 0.06852 0.84289 0.07407 0.84914 0.07624 C 0.85886 0.08488 0.8698 0.09568 0.88039 0.10031 C 0.89358 0.11605 0.9099 0.12284 0.92414 0.13549 C 0.93421 0.14445 0.94323 0.15617 0.9533 0.16512 C 0.9599 0.17099 0.96754 0.17222 0.97414 0.17809 C 0.98125 0.18457 0.97275 0.17994 0.98143 0.18364 C 0.99011 0.19383 1.00105 0.19691 1.0106 0.20401 C 1.02448 0.21451 1.0382 0.22469 1.0533 0.22809 C 1.06389 0.23426 1.07292 0.23426 1.08455 0.23549 C 1.13612 0.2537 1.11945 0.24691 1.21164 0.24846 C 1.22327 0.2537 1.20921 0.24784 1.2356 0.25216 C 1.23976 0.25278 1.24532 0.25741 1.24914 0.25957 C 1.25313 0.26204 1.25747 0.2608 1.26164 0.26142 C 1.26893 0.26574 1.26025 0.26111 1.27414 0.26512 C 1.28386 0.2679 1.29254 0.27253 1.30226 0.27253 " pathEditMode="relative" ptsTypes="ffffffffffffffffffffffffffffA">
                                      <p:cBhvr>
                                        <p:cTn id="28" dur="7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30" dur="7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Rot by="21600000">
                                      <p:cBhvr>
                                        <p:cTn id="37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375 0.02809 C 0.07778 0.00278 0.12083 0.00432 0.16337 -0.00278 C 0.18889 -0.01235 0.21476 -0.02438 0.24097 -0.02963 C 0.26545 -0.04105 0.27795 -0.04136 0.30573 -0.0429 C 0.34358 -0.05679 0.31129 -0.04599 0.40417 -0.04444 C 0.42639 -0.03858 0.41181 -0.04167 0.44757 -0.03981 C 0.46528 -0.03457 0.48177 -0.02932 0.5 -0.02809 C 0.50729 -0.02376 0.51424 -0.02315 0.5217 -0.02068 C 0.52691 -0.01883 0.53142 -0.01605 0.53681 -0.01481 C 0.54514 -0.01018 0.55365 -0.00895 0.5625 -0.00586 C 0.56667 -0.00216 0.5757 -4.93827E-7 0.5757 -4.93827E-7 C 0.59358 0.01296 0.61389 0.01698 0.63247 0.02377 C 0.6408 0.03148 0.64913 0.03426 0.65764 0.04012 C 0.67379 0.05124 0.68958 0.06482 0.70486 0.0787 C 0.71024 0.08364 0.71667 0.08395 0.7224 0.08735 C 0.73229 0.09321 0.74184 0.09907 0.75174 0.1037 C 0.76597 0.11049 0.77899 0.12901 0.79323 0.13333 C 0.8007 0.14012 0.80434 0.14105 0.81337 0.14228 C 0.82517 0.14938 0.83767 0.15463 0.84983 0.1571 C 0.85625 0.1608 0.86285 0.16142 0.86927 0.16451 C 0.87917 0.16944 0.8875 0.1787 0.8974 0.18241 C 0.9033 0.1892 0.91007 0.19444 0.91597 0.20154 C 0.91997 0.20617 0.92326 0.21296 0.9276 0.21636 C 0.93958 0.22593 0.95139 0.23735 0.9625 0.25031 C 0.96823 0.2571 0.9816 0.27685 0.98733 0.27994 C 0.99167 0.28549 0.99688 0.28951 1.0007 0.2963 C 1.00313 0.30031 1.00538 0.30432 1.00833 0.30679 C 1.01597 0.31389 1.00382 0.29938 1.01493 0.31265 C 1.02274 0.32161 1.01806 0.31883 1.02431 0.32161 C 1.02951 0.3284 1.0349 0.33303 1.0401 0.3392 C 1.04497 0.34506 1.04913 0.35093 1.05504 0.35401 C 1.0625 0.36296 1.0783 0.36883 1.0875 0.36883 " pathEditMode="relative" ptsTypes="fffffffffffffffffffffffffffffffA">
                                      <p:cBhvr>
                                        <p:cTn id="42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44" dur="3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51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4983 -0.01451 C 0.05573 -0.01945 0.06146 -0.02531 0.06754 -0.02933 C 0.07188 -0.0321 0.0776 -0.0321 0.08212 -0.03488 C 0.1099 -0.03334 0.1342 -0.02871 0.16233 -0.02747 C 0.16823 -0.02562 0.17396 -0.02346 0.18004 -0.02192 C 0.21927 0.00123 0.26719 -0.00957 0.30504 -0.00895 C 0.31823 -0.00124 0.33056 0.01296 0.34462 0.01697 C 0.35017 0.01851 0.36129 0.02067 0.36129 0.02067 C 0.3717 0.01944 0.38212 0.01882 0.39254 0.01697 C 0.40608 0.0145 0.4217 -0.00371 0.43629 -0.00895 C 0.47326 -0.05278 0.56337 -0.02716 0.5809 -0.02747 C 0.59931 -0.03828 0.62083 -0.03735 0.63941 -0.03858 C 0.65677 -0.04476 0.78038 -0.03179 0.80087 -0.03118 C 0.82205 -0.02778 0.8401 -0.025 0.86233 -0.02377 C 0.87587 -0.02099 0.88854 -0.0142 0.90191 -0.01081 C 0.91545 -0.00278 0.93108 0.00771 0.94566 0.00771 " pathEditMode="relative" ptsTypes="fffffffffffffffA">
                                      <p:cBhvr>
                                        <p:cTn id="56" dur="4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58" dur="4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65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191 0.02377 C 0.03333 0.01482 0.04149 0.01111 0.05451 0.00525 C 0.09774 0.00617 0.1184 -0.00216 0.15139 0.01266 C 0.16024 0.02222 0.17048 0.03056 0.18055 0.03488 C 0.18472 0.03982 0.18854 0.0392 0.19305 0.04229 C 0.1967 0.04475 0.2 0.04908 0.20347 0.05154 C 0.20781 0.05432 0.21267 0.05525 0.21701 0.05895 C 0.24166 0.08087 0.26857 0.09599 0.29618 0.10154 C 0.32621 0.11482 0.34201 0.11142 0.37951 0.11266 C 0.38837 0.1179 0.39844 0.1213 0.40764 0.12377 C 0.42135 0.13179 0.42639 0.12685 0.44618 0.12562 C 0.45156 0.12408 0.45555 0.12037 0.46076 0.11821 C 0.4684 0.11512 0.47604 0.11482 0.48368 0.11266 C 0.49514 0.11327 0.5066 0.11327 0.51805 0.11451 C 0.52344 0.11512 0.52812 0.1213 0.53368 0.12191 C 0.54062 0.12253 0.54757 0.12315 0.55451 0.12377 C 0.59201 0.14599 0.62934 0.14136 0.6691 0.14229 C 0.67916 0.14815 0.6901 0.14877 0.70035 0.1534 C 0.71354 0.15247 0.72691 0.15216 0.73993 0.14784 C 0.75087 0.14414 0.76146 0.13673 0.77222 0.13303 C 0.78472 0.1287 0.79722 0.125 0.80972 0.12006 C 0.81719 0.11698 0.82396 0.11266 0.8316 0.1108 C 0.83507 0.10864 0.83472 0.1108 0.83472 0.1071 L 0.85347 0.09414 " pathEditMode="relative" ptsTypes="ffffffffffffffffffffffAA">
                                      <p:cBhvr>
                                        <p:cTn id="70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72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7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4983 -0.01451 C 0.05573 -0.01945 0.06146 -0.02531 0.06754 -0.02933 C 0.07188 -0.0321 0.0776 -0.0321 0.08212 -0.03488 C 0.1099 -0.03334 0.1342 -0.02871 0.16233 -0.02747 C 0.16823 -0.02562 0.17396 -0.02346 0.18004 -0.02192 C 0.21927 0.00123 0.26719 -0.00957 0.30504 -0.00895 C 0.31823 -0.00124 0.33056 0.01296 0.34462 0.01697 C 0.35017 0.01851 0.36129 0.02067 0.36129 0.02067 C 0.3717 0.01944 0.38212 0.01882 0.39254 0.01697 C 0.40608 0.0145 0.4217 -0.00371 0.43629 -0.00895 C 0.47326 -0.05278 0.56337 -0.02716 0.5809 -0.02747 C 0.59931 -0.03828 0.62083 -0.03735 0.63941 -0.03858 C 0.65677 -0.04476 0.78038 -0.03179 0.80087 -0.03118 C 0.82205 -0.02778 0.8401 -0.025 0.86233 -0.02377 C 0.87587 -0.02099 0.88854 -0.0142 0.90191 -0.01081 C 0.91545 -0.00278 0.93108 0.00771 0.94566 0.00771 " pathEditMode="relative" ptsTypes="fffffffffffffffA">
                                      <p:cBhvr>
                                        <p:cTn id="84" dur="3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86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93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4983 -0.01451 C 0.05695 -0.01944 0.06372 -0.02531 0.07101 -0.02932 C 0.07622 -0.0321 0.08299 -0.0321 0.08837 -0.03488 C 0.1217 -0.03333 0.1507 -0.0287 0.18438 -0.02747 C 0.1915 -0.02562 0.19827 -0.02346 0.20556 -0.02191 C 0.25261 0.00124 0.3099 -0.00957 0.35521 -0.00895 C 0.37101 -0.00123 0.38577 0.01296 0.40261 0.01698 C 0.4092 0.01852 0.42257 0.02068 0.42257 0.02099 C 0.43507 0.01945 0.4474 0.01883 0.4599 0.01698 C 0.47622 0.01451 0.49479 -0.0037 0.51233 -0.00895 C 0.5566 -0.05278 0.66441 -0.02716 0.68542 -0.02747 C 0.70747 -0.03827 0.73316 -0.03734 0.75538 -0.03858 C 0.77622 -0.04475 0.92413 -0.03179 0.94861 -0.03117 C 0.97396 -0.02778 0.99566 -0.025 1.02223 -0.02376 C 1.03837 -0.02099 1.05365 -0.0142 1.06962 -0.0108 C 1.08577 -0.00278 1.10452 0.00772 1.12205 0.00772 " pathEditMode="relative" rAng="0" ptsTypes="fffffffffffffffA">
                                      <p:cBhvr>
                                        <p:cTn id="9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11" y="-15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00" dur="3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Rot by="21600000">
                                      <p:cBhvr>
                                        <p:cTn id="107" dur="2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4983 -0.01451 C 0.05695 -0.01944 0.06372 -0.02531 0.07101 -0.02932 C 0.07622 -0.0321 0.08299 -0.0321 0.08837 -0.03488 C 0.1217 -0.03333 0.1507 -0.0287 0.18438 -0.02747 C 0.1915 -0.02562 0.19827 -0.02346 0.20556 -0.02191 C 0.25261 0.00124 0.3099 -0.00957 0.35521 -0.00895 C 0.37101 -0.00123 0.38577 0.01296 0.40261 0.01698 C 0.4092 0.01852 0.42257 0.02068 0.42257 0.02099 C 0.43507 0.01945 0.4474 0.01883 0.4599 0.01698 C 0.47622 0.01451 0.49479 -0.0037 0.51233 -0.00895 C 0.5566 -0.05278 0.66441 -0.02716 0.68542 -0.02747 C 0.70747 -0.03827 0.73316 -0.03734 0.75538 -0.03858 C 0.77622 -0.04475 0.92413 -0.03179 0.94861 -0.03117 C 0.97396 -0.02778 0.99566 -0.025 1.02223 -0.02376 C 1.03837 -0.02099 1.05365 -0.0142 1.06962 -0.0108 C 1.08577 -0.00278 1.10452 0.00772 1.12205 0.00772 " pathEditMode="relative" rAng="0" ptsTypes="fffffffffffffffA">
                                      <p:cBhvr>
                                        <p:cTn id="112" dur="2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11" y="-15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21600000">
                                      <p:cBhvr>
                                        <p:cTn id="114" dur="2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45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21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4983 -0.01451 C 0.05573 -0.01945 0.06146 -0.02531 0.06754 -0.02933 C 0.07188 -0.0321 0.0776 -0.0321 0.08212 -0.03488 C 0.1099 -0.03334 0.1342 -0.02871 0.16233 -0.02747 C 0.16823 -0.02562 0.17396 -0.02346 0.18004 -0.02192 C 0.21927 0.00123 0.26719 -0.00957 0.30504 -0.00895 C 0.31823 -0.00124 0.33056 0.01296 0.34462 0.01697 C 0.35017 0.01851 0.36129 0.02067 0.36129 0.02067 C 0.3717 0.01944 0.38212 0.01882 0.39254 0.01697 C 0.40608 0.0145 0.4217 -0.00371 0.43629 -0.00895 C 0.47326 -0.05278 0.56337 -0.02716 0.5809 -0.02747 C 0.59931 -0.03828 0.62083 -0.03735 0.63941 -0.03858 C 0.65677 -0.04476 0.78038 -0.03179 0.80087 -0.03118 C 0.82205 -0.02778 0.8401 -0.025 0.86233 -0.02377 C 0.87587 -0.02099 0.88854 -0.0142 0.90191 -0.01081 C 0.91545 -0.00278 0.93108 0.00771 0.94566 0.00771 " pathEditMode="relative" ptsTypes="fffffffffffffffA">
                                      <p:cBhvr>
                                        <p:cTn id="126" dur="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128" dur="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135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04982 -0.01451 C 0.05607 -0.01945 0.06232 -0.02531 0.06875 -0.02932 C 0.07343 -0.0321 0.07968 -0.0321 0.08455 -0.03488 C 0.11441 -0.03334 0.14045 -0.02871 0.17066 -0.02747 C 0.17708 -0.02562 0.18316 -0.02346 0.18975 -0.02192 C 0.23194 0.00123 0.2835 -0.00957 0.32413 -0.00895 C 0.33837 -0.00124 0.35156 0.01296 0.36684 0.01697 C 0.37274 0.01852 0.38472 0.02068 0.38472 0.02098 C 0.39583 0.01944 0.40712 0.01882 0.41823 0.01697 C 0.43281 0.0145 0.44965 -0.00371 0.46527 -0.00895 C 0.50503 -0.05278 0.60191 -0.02716 0.62083 -0.02747 C 0.64062 -0.03827 0.66371 -0.03735 0.68385 -0.03858 C 0.70243 -0.04476 0.83541 -0.03179 0.85746 -0.03118 C 0.88021 -0.02778 0.89965 -0.025 0.92343 -0.02377 C 0.93802 -0.02099 0.95173 -0.0142 0.96614 -0.01081 C 0.98055 -0.00278 0.99739 0.00771 1.01319 0.00771 " pathEditMode="relative" rAng="0" ptsTypes="fffffffffffffffA">
                                      <p:cBhvr>
                                        <p:cTn id="140" dur="3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60" y="-154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21600000">
                                      <p:cBhvr>
                                        <p:cTn id="142" dur="3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149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3.33333E-6 2.85626E-6 C 0.00712 -0.00494 0.01389 -0.0108 0.02118 -0.01481 C 0.02639 -0.01758 0.03316 -0.01758 0.03855 -0.02036 C 0.07188 -0.01882 0.10087 -0.01419 0.13455 -0.01296 C 0.14167 -0.01111 0.14844 -0.00895 0.15573 -0.00741 C 0.20278 0.01573 0.26007 0.00493 0.30539 0.00555 C 0.32118 0.01326 0.33594 0.02745 0.35278 0.03146 C 0.35938 0.033 0.37275 0.03516 0.37275 0.03547 C 0.38525 0.03393 0.39757 0.03331 0.41007 0.03146 C 0.42639 0.02899 0.44497 0.01079 0.4625 0.00555 C 0.50677 -0.03825 0.61459 -0.01265 0.63559 -0.01296 C 0.65764 -0.02375 0.68334 -0.02283 0.70556 -0.02406 C 0.72639 -0.03023 0.87431 -0.01728 0.89879 -0.01666 C 0.92414 -0.01327 0.94584 -0.01049 0.9724 -0.00926 C 0.98855 -0.00648 1.00382 0.00031 1.0198 0.0037 C 1.03594 0.01172 1.05469 0.02221 1.07223 0.02221 " pathEditMode="relative" rAng="0" ptsTypes="fffffffffffffffA">
                                      <p:cBhvr>
                                        <p:cTn id="154" dur="3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11" y="-15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21600000">
                                      <p:cBhvr>
                                        <p:cTn id="156" dur="3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21600000">
                                      <p:cBhvr>
                                        <p:cTn id="16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4982 -0.01451 C 0.05746 -0.01945 0.06475 -0.02531 0.07256 -0.02933 C 0.07812 -0.0321 0.08541 -0.0321 0.09114 -0.03488 C 0.12673 -0.03334 0.15763 -0.02871 0.19375 -0.02747 C 0.20138 -0.02562 0.2085 -0.02346 0.21631 -0.02192 C 0.26666 0.00123 0.32795 -0.00957 0.37656 -0.00895 C 0.3934 -0.00124 0.4092 0.01296 0.42725 0.01697 C 0.4342 0.01851 0.44861 0.02067 0.44861 0.02098 C 0.46197 0.01944 0.47517 0.01882 0.48854 0.01697 C 0.5059 0.0145 0.52586 -0.00371 0.54461 -0.00895 C 0.59201 -0.05278 0.70729 -0.02716 0.72986 -0.02747 C 0.75329 -0.03828 0.7809 -0.03735 0.80468 -0.03858 C 0.82691 -0.04476 0.98524 -0.03179 1.01145 -0.03118 C 1.03854 -0.02778 1.0618 -0.025 1.0901 -0.02377 C 1.10746 -0.02099 1.12378 -0.0142 1.14079 -0.01081 C 1.15816 -0.00278 1.17812 0.00771 1.19704 0.00771 " pathEditMode="relative" rAng="0" ptsTypes="fffffffffffffffA">
                                      <p:cBhvr>
                                        <p:cTn id="168" dur="3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61" y="-15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21600000">
                                      <p:cBhvr>
                                        <p:cTn id="170" dur="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45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177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3"/>
          <p:cNvSpPr>
            <a:spLocks noChangeArrowheads="1"/>
          </p:cNvSpPr>
          <p:nvPr/>
        </p:nvSpPr>
        <p:spPr bwMode="auto">
          <a:xfrm>
            <a:off x="1061143" y="1861483"/>
            <a:ext cx="7023886" cy="755204"/>
          </a:xfrm>
          <a:prstGeom prst="rect">
            <a:avLst/>
          </a:prstGeom>
          <a:noFill/>
          <a:effectLst/>
          <a:scene3d>
            <a:camera prst="orthographicFront"/>
            <a:lightRig rig="flat" dir="t"/>
          </a:scene3d>
          <a:sp3d extrusionH="44450">
            <a:bevelT w="69850" prst="angle"/>
          </a:sp3d>
        </p:spPr>
        <p:txBody>
          <a:bodyPr wrap="square" lIns="77338" tIns="38670" rIns="77338" bIns="38670">
            <a:spAutoFit/>
            <a:sp3d extrusionH="57150" prstMaterial="softEdge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000" cap="none" spc="0" normalizeH="0" baseline="0" noProof="0" dirty="0">
                <a:ln w="6350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FF00">
                      <a:alpha val="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经典特黑简" pitchFamily="49" charset="-122"/>
              </a:rPr>
              <a:t>二、战火青春  血染风采</a:t>
            </a:r>
            <a:endParaRPr kumimoji="0" lang="zh-CN" altLang="en-US" sz="1800" b="1" i="0" u="none" strike="noStrike" kern="1000" cap="none" spc="0" normalizeH="0" baseline="0" noProof="0" dirty="0">
              <a:ln w="6350">
                <a:noFill/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FFFF00">
                    <a:alpha val="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经典特黑简" pitchFamily="49" charset="-122"/>
            </a:endParaRPr>
          </a:p>
        </p:txBody>
      </p:sp>
      <p:pic>
        <p:nvPicPr>
          <p:cNvPr id="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991" y="2804014"/>
            <a:ext cx="2914849" cy="73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384" y="1491630"/>
            <a:ext cx="2440515" cy="6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火花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27" y="5217422"/>
            <a:ext cx="178594" cy="185738"/>
          </a:xfrm>
          <a:prstGeom prst="rect">
            <a:avLst/>
          </a:prstGeom>
        </p:spPr>
      </p:pic>
      <p:pic>
        <p:nvPicPr>
          <p:cNvPr id="8" name="火花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20" y="5274215"/>
            <a:ext cx="314325" cy="228600"/>
          </a:xfrm>
          <a:prstGeom prst="rect">
            <a:avLst/>
          </a:prstGeom>
        </p:spPr>
      </p:pic>
      <p:pic>
        <p:nvPicPr>
          <p:cNvPr id="9" name="火花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8" y="5236849"/>
            <a:ext cx="240758" cy="293096"/>
          </a:xfrm>
          <a:prstGeom prst="rect">
            <a:avLst/>
          </a:prstGeom>
        </p:spPr>
      </p:pic>
      <p:pic>
        <p:nvPicPr>
          <p:cNvPr id="10" name="火花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50" y="5204703"/>
            <a:ext cx="150019" cy="164306"/>
          </a:xfrm>
          <a:prstGeom prst="rect">
            <a:avLst/>
          </a:prstGeom>
        </p:spPr>
      </p:pic>
      <p:pic>
        <p:nvPicPr>
          <p:cNvPr id="11" name="火花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6" y="5285287"/>
            <a:ext cx="376838" cy="450113"/>
          </a:xfrm>
          <a:prstGeom prst="rect">
            <a:avLst/>
          </a:prstGeom>
        </p:spPr>
      </p:pic>
      <p:pic>
        <p:nvPicPr>
          <p:cNvPr id="12" name="火花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77" y="5197078"/>
            <a:ext cx="264319" cy="300038"/>
          </a:xfrm>
          <a:prstGeom prst="rect">
            <a:avLst/>
          </a:prstGeom>
        </p:spPr>
      </p:pic>
      <p:pic>
        <p:nvPicPr>
          <p:cNvPr id="13" name="火花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07" y="5186868"/>
            <a:ext cx="235744" cy="314325"/>
          </a:xfrm>
          <a:prstGeom prst="rect">
            <a:avLst/>
          </a:prstGeom>
        </p:spPr>
      </p:pic>
      <p:pic>
        <p:nvPicPr>
          <p:cNvPr id="14" name="火花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68" y="5299285"/>
            <a:ext cx="385763" cy="371475"/>
          </a:xfrm>
          <a:prstGeom prst="rect">
            <a:avLst/>
          </a:prstGeom>
        </p:spPr>
      </p:pic>
      <p:pic>
        <p:nvPicPr>
          <p:cNvPr id="15" name="火花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97" y="5320649"/>
            <a:ext cx="164306" cy="135731"/>
          </a:xfrm>
          <a:prstGeom prst="rect">
            <a:avLst/>
          </a:prstGeom>
        </p:spPr>
      </p:pic>
      <p:pic>
        <p:nvPicPr>
          <p:cNvPr id="16" name="火花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40" y="4897218"/>
            <a:ext cx="164306" cy="135731"/>
          </a:xfrm>
          <a:prstGeom prst="rect">
            <a:avLst/>
          </a:prstGeom>
        </p:spPr>
      </p:pic>
      <p:pic>
        <p:nvPicPr>
          <p:cNvPr id="17" name="火花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8" y="5231419"/>
            <a:ext cx="164306" cy="135731"/>
          </a:xfrm>
          <a:prstGeom prst="rect">
            <a:avLst/>
          </a:prstGeom>
        </p:spPr>
      </p:pic>
      <p:pic>
        <p:nvPicPr>
          <p:cNvPr id="18" name="火花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07" y="5262385"/>
            <a:ext cx="164306" cy="142875"/>
          </a:xfrm>
          <a:prstGeom prst="rect">
            <a:avLst/>
          </a:prstGeom>
        </p:spPr>
      </p:pic>
      <p:pic>
        <p:nvPicPr>
          <p:cNvPr id="19" name="火花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98" y="5200091"/>
            <a:ext cx="164306" cy="142875"/>
          </a:xfrm>
          <a:prstGeom prst="rect">
            <a:avLst/>
          </a:prstGeom>
        </p:spPr>
      </p:pic>
      <p:pic>
        <p:nvPicPr>
          <p:cNvPr id="20" name="火花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21" y="5204222"/>
            <a:ext cx="157163" cy="150019"/>
          </a:xfrm>
          <a:prstGeom prst="rect">
            <a:avLst/>
          </a:prstGeom>
        </p:spPr>
      </p:pic>
      <p:pic>
        <p:nvPicPr>
          <p:cNvPr id="21" name="火花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78" y="5216115"/>
            <a:ext cx="157163" cy="150019"/>
          </a:xfrm>
          <a:prstGeom prst="rect">
            <a:avLst/>
          </a:prstGeom>
        </p:spPr>
      </p:pic>
      <p:pic>
        <p:nvPicPr>
          <p:cNvPr id="22" name="火花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7" y="5235281"/>
            <a:ext cx="157163" cy="150019"/>
          </a:xfrm>
          <a:prstGeom prst="rect">
            <a:avLst/>
          </a:prstGeom>
        </p:spPr>
      </p:pic>
      <p:pic>
        <p:nvPicPr>
          <p:cNvPr id="23" name="火花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82" y="5211846"/>
            <a:ext cx="157163" cy="150019"/>
          </a:xfrm>
          <a:prstGeom prst="rect">
            <a:avLst/>
          </a:prstGeom>
        </p:spPr>
      </p:pic>
      <p:pic>
        <p:nvPicPr>
          <p:cNvPr id="24" name="火花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64" y="5263276"/>
            <a:ext cx="307181" cy="250031"/>
          </a:xfrm>
          <a:prstGeom prst="rect">
            <a:avLst/>
          </a:prstGeom>
        </p:spPr>
      </p:pic>
      <p:pic>
        <p:nvPicPr>
          <p:cNvPr id="25" name="火花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59" y="5274215"/>
            <a:ext cx="314325" cy="228600"/>
          </a:xfrm>
          <a:prstGeom prst="rect">
            <a:avLst/>
          </a:prstGeom>
        </p:spPr>
      </p:pic>
      <p:pic>
        <p:nvPicPr>
          <p:cNvPr id="26" name="火花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42" y="5213270"/>
            <a:ext cx="292894" cy="278606"/>
          </a:xfrm>
          <a:prstGeom prst="rect">
            <a:avLst/>
          </a:prstGeom>
        </p:spPr>
      </p:pic>
      <p:pic>
        <p:nvPicPr>
          <p:cNvPr id="27" name="火花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76" y="5173979"/>
            <a:ext cx="408242" cy="429177"/>
          </a:xfrm>
          <a:prstGeom prst="rect">
            <a:avLst/>
          </a:prstGeom>
        </p:spPr>
      </p:pic>
      <p:pic>
        <p:nvPicPr>
          <p:cNvPr id="28" name="火花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05" y="5177841"/>
            <a:ext cx="307181" cy="242888"/>
          </a:xfrm>
          <a:prstGeom prst="rect">
            <a:avLst/>
          </a:prstGeom>
        </p:spPr>
      </p:pic>
      <p:pic>
        <p:nvPicPr>
          <p:cNvPr id="29" name="火花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97" y="5213560"/>
            <a:ext cx="192881" cy="171450"/>
          </a:xfrm>
          <a:prstGeom prst="rect">
            <a:avLst/>
          </a:prstGeom>
        </p:spPr>
      </p:pic>
      <p:pic>
        <p:nvPicPr>
          <p:cNvPr id="30" name="火花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62" y="5227361"/>
            <a:ext cx="200025" cy="157163"/>
          </a:xfrm>
          <a:prstGeom prst="rect">
            <a:avLst/>
          </a:prstGeom>
        </p:spPr>
      </p:pic>
      <p:pic>
        <p:nvPicPr>
          <p:cNvPr id="31" name="火花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17" y="5234700"/>
            <a:ext cx="192881" cy="171450"/>
          </a:xfrm>
          <a:prstGeom prst="rect">
            <a:avLst/>
          </a:prstGeom>
        </p:spPr>
      </p:pic>
      <p:pic>
        <p:nvPicPr>
          <p:cNvPr id="32" name="火花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32" y="5223985"/>
            <a:ext cx="307181" cy="242888"/>
          </a:xfrm>
          <a:prstGeom prst="rect">
            <a:avLst/>
          </a:prstGeom>
        </p:spPr>
      </p:pic>
      <p:pic>
        <p:nvPicPr>
          <p:cNvPr id="33" name="火花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01" y="5186868"/>
            <a:ext cx="235744" cy="314325"/>
          </a:xfrm>
          <a:prstGeom prst="rect">
            <a:avLst/>
          </a:prstGeom>
        </p:spPr>
      </p:pic>
      <p:pic>
        <p:nvPicPr>
          <p:cNvPr id="34" name="火花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143" y="5213270"/>
            <a:ext cx="292894" cy="278606"/>
          </a:xfrm>
          <a:prstGeom prst="rect">
            <a:avLst/>
          </a:prstGeom>
        </p:spPr>
      </p:pic>
      <p:pic>
        <p:nvPicPr>
          <p:cNvPr id="35" name="火花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09" y="5173979"/>
            <a:ext cx="278606" cy="292894"/>
          </a:xfrm>
          <a:prstGeom prst="rect">
            <a:avLst/>
          </a:prstGeom>
        </p:spPr>
      </p:pic>
      <p:pic>
        <p:nvPicPr>
          <p:cNvPr id="36" name="火花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062" y="5234700"/>
            <a:ext cx="192881" cy="171450"/>
          </a:xfrm>
          <a:prstGeom prst="rect">
            <a:avLst/>
          </a:prstGeom>
        </p:spPr>
      </p:pic>
      <p:pic>
        <p:nvPicPr>
          <p:cNvPr id="37" name="火花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28" y="5217422"/>
            <a:ext cx="178594" cy="185738"/>
          </a:xfrm>
          <a:prstGeom prst="rect">
            <a:avLst/>
          </a:prstGeom>
        </p:spPr>
      </p:pic>
      <p:pic>
        <p:nvPicPr>
          <p:cNvPr id="38" name="火花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22" y="5217422"/>
            <a:ext cx="257175" cy="307181"/>
          </a:xfrm>
          <a:prstGeom prst="rect">
            <a:avLst/>
          </a:prstGeom>
        </p:spPr>
      </p:pic>
      <p:pic>
        <p:nvPicPr>
          <p:cNvPr id="39" name="火花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50" y="5204222"/>
            <a:ext cx="157163" cy="150019"/>
          </a:xfrm>
          <a:prstGeom prst="rect">
            <a:avLst/>
          </a:prstGeom>
        </p:spPr>
      </p:pic>
      <p:pic>
        <p:nvPicPr>
          <p:cNvPr id="40" name="火花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39" y="5279711"/>
            <a:ext cx="157163" cy="150019"/>
          </a:xfrm>
          <a:prstGeom prst="rect">
            <a:avLst/>
          </a:prstGeom>
        </p:spPr>
      </p:pic>
      <p:pic>
        <p:nvPicPr>
          <p:cNvPr id="41" name="火花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28" y="5231419"/>
            <a:ext cx="300038" cy="271463"/>
          </a:xfrm>
          <a:prstGeom prst="rect">
            <a:avLst/>
          </a:prstGeom>
        </p:spPr>
      </p:pic>
      <p:pic>
        <p:nvPicPr>
          <p:cNvPr id="42" name="光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132" y="4566760"/>
            <a:ext cx="578644" cy="578644"/>
          </a:xfrm>
          <a:prstGeom prst="rect">
            <a:avLst/>
          </a:prstGeom>
        </p:spPr>
      </p:pic>
      <p:pic>
        <p:nvPicPr>
          <p:cNvPr id="43" name="光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54" y="5113837"/>
            <a:ext cx="578644" cy="578644"/>
          </a:xfrm>
          <a:prstGeom prst="rect">
            <a:avLst/>
          </a:prstGeom>
        </p:spPr>
      </p:pic>
      <p:pic>
        <p:nvPicPr>
          <p:cNvPr id="44" name="光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89" y="5156120"/>
            <a:ext cx="578644" cy="578644"/>
          </a:xfrm>
          <a:prstGeom prst="rect">
            <a:avLst/>
          </a:prstGeom>
        </p:spPr>
      </p:pic>
      <p:pic>
        <p:nvPicPr>
          <p:cNvPr id="45" name="光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0949" y="4153345"/>
            <a:ext cx="578644" cy="578644"/>
          </a:xfrm>
          <a:prstGeom prst="rect">
            <a:avLst/>
          </a:prstGeom>
        </p:spPr>
      </p:pic>
      <p:pic>
        <p:nvPicPr>
          <p:cNvPr id="46" name="光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57" y="5211871"/>
            <a:ext cx="578644" cy="578644"/>
          </a:xfrm>
          <a:prstGeom prst="rect">
            <a:avLst/>
          </a:prstGeom>
        </p:spPr>
      </p:pic>
      <p:pic>
        <p:nvPicPr>
          <p:cNvPr id="47" name="光 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51" y="5143313"/>
            <a:ext cx="578644" cy="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6" presetClass="emph" presetSubtype="0" fill="hold" grpId="2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65742 -1.11644 " pathEditMode="relative" rAng="0" ptsTypes="AA">
                                      <p:cBhvr>
                                        <p:cTn id="13" dur="168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-55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3418 -1.06713 " pathEditMode="relative" rAng="0" ptsTypes="AA">
                                      <p:cBhvr>
                                        <p:cTn id="15" dur="168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533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82825 -0.96226 " pathEditMode="relative" rAng="0" ptsTypes="AA">
                                      <p:cBhvr>
                                        <p:cTn id="17" dur="1687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481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38359 -0.44259 " pathEditMode="relative" rAng="0" ptsTypes="AA">
                                      <p:cBhvr>
                                        <p:cTn id="19" dur="843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-221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3.33333E-6 1.11111E-6 L 0.01575 -1.10185 " pathEditMode="relative" rAng="0" ptsTypes="AA">
                                      <p:cBhvr>
                                        <p:cTn id="21" dur="843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550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3.33333E-6 3.7037E-6 L 0.75573 -0.57315 " pathEditMode="relative" rAng="0" ptsTypes="AA">
                                      <p:cBhvr>
                                        <p:cTn id="23" dur="168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86" y="-286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2.29167E-6 2.22222E-6 L -0.20755 -1.07222 " pathEditMode="relative" rAng="0" ptsTypes="AA">
                                      <p:cBhvr>
                                        <p:cTn id="25" dur="168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53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-4.375E-6 -7.40741E-7 L 0.64128 -1.08148 " pathEditMode="relative" rAng="0" ptsTypes="AA">
                                      <p:cBhvr>
                                        <p:cTn id="27" dur="843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540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2.5E-6 1.11111E-6 L 0.00859 -1.10185 " pathEditMode="relative" rAng="0" ptsTypes="AA">
                                      <p:cBhvr>
                                        <p:cTn id="29" dur="167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550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112"/>
                                  </p:stCondLst>
                                  <p:childTnLst>
                                    <p:animMotion origin="layout" path="M -2.70833E-6 -4.44444E-6 L 0.50235 -1.14305 " pathEditMode="relative" rAng="0" ptsTypes="AA">
                                      <p:cBhvr>
                                        <p:cTn id="31" dur="1687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571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-4.16667E-7 -1.48148E-6 L 0.98503 -0.55926 " pathEditMode="relative" rAng="0" ptsTypes="AA">
                                      <p:cBhvr>
                                        <p:cTn id="33" dur="84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5" y="-27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-2.29167E-6 1.11111E-6 L 0.47279 -0.54676 " pathEditMode="relative" rAng="0" ptsTypes="AA">
                                      <p:cBhvr>
                                        <p:cTn id="35" dur="168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-273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3.75E-6 4.81481E-6 L 0.47474 -0.27385 " pathEditMode="relative" rAng="0" ptsTypes="AA">
                                      <p:cBhvr>
                                        <p:cTn id="37" dur="111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-137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6.25E-7 -4.07407E-6 L 1.03542 -0.59027 " pathEditMode="relative" rAng="0" ptsTypes="AA">
                                      <p:cBhvr>
                                        <p:cTn id="39" dur="843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71" y="-295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-2.70833E-6 0 L 0.31354 -1.08866 " pathEditMode="relative" rAng="0" ptsTypes="AA">
                                      <p:cBhvr>
                                        <p:cTn id="41" dur="168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544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fill="hold" nodeType="withEffect">
                                  <p:stCondLst>
                                    <p:cond delay="224"/>
                                  </p:stCondLst>
                                  <p:childTnLst>
                                    <p:animMotion origin="layout" path="M -4.16667E-6 4.81481E-6 L -1.03737 -0.15625 " pathEditMode="relative" rAng="0" ptsTypes="AA">
                                      <p:cBhvr>
                                        <p:cTn id="43" dur="168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75" y="-782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336"/>
                                  </p:stCondLst>
                                  <p:childTnLst>
                                    <p:animMotion origin="layout" path="M -3.33333E-6 2.59259E-6 L 0.49076 -1.06945 " pathEditMode="relative" rAng="0" ptsTypes="AA">
                                      <p:cBhvr>
                                        <p:cTn id="45" dur="84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5347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nodeType="withEffect">
                                  <p:stCondLst>
                                    <p:cond delay="336"/>
                                  </p:stCondLst>
                                  <p:childTnLst>
                                    <p:animMotion origin="layout" path="M 1.25E-6 -2.96296E-6 L -0.21927 -1.00717 " pathEditMode="relative" rAng="0" ptsTypes="AA">
                                      <p:cBhvr>
                                        <p:cTn id="47" dur="168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503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nodeType="withEffect">
                                  <p:stCondLst>
                                    <p:cond delay="336"/>
                                  </p:stCondLst>
                                  <p:childTnLst>
                                    <p:animMotion origin="layout" path="M 2.08333E-7 -2.22045E-16 L 0.6763 -0.14769 " pathEditMode="relative" rAng="0" ptsTypes="AA">
                                      <p:cBhvr>
                                        <p:cTn id="49" dur="168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15" y="-738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fill="hold" nodeType="withEffect">
                                  <p:stCondLst>
                                    <p:cond delay="336"/>
                                  </p:stCondLst>
                                  <p:childTnLst>
                                    <p:animMotion origin="layout" path="M 5E-6 2.96296E-6 L 0.71719 -0.36482 " pathEditMode="relative" rAng="0" ptsTypes="AA">
                                      <p:cBhvr>
                                        <p:cTn id="51" dur="843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-1824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fill="hold" nodeType="withEffect">
                                  <p:stCondLst>
                                    <p:cond delay="447"/>
                                  </p:stCondLst>
                                  <p:childTnLst>
                                    <p:animMotion origin="layout" path="M -3.125E-6 -2.96296E-6 L 0.33763 -0.71203 " pathEditMode="relative" rAng="0" ptsTypes="AA">
                                      <p:cBhvr>
                                        <p:cTn id="53" dur="1687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3560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81481E-6 L -1.04622 -0.21783 " pathEditMode="relative" rAng="0" ptsTypes="AA">
                                      <p:cBhvr>
                                        <p:cTn id="55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18" y="-1090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2.59259E-6 L 0.59284 -0.68426 " pathEditMode="relative" rAng="0" ptsTypes="AA">
                                      <p:cBhvr>
                                        <p:cTn id="57" dur="84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35" y="-3421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3.7037E-6 L 0.91979 -1.06759 " pathEditMode="relative" rAng="0" ptsTypes="AA">
                                      <p:cBhvr>
                                        <p:cTn id="59" dur="168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90" y="-533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4.07407E-6 L 6.25E-7 0.00024 " pathEditMode="relative" rAng="0" ptsTypes="AA">
                                      <p:cBhvr>
                                        <p:cTn id="61" dur="84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22222E-6 L -1.03424 -0.06366 " pathEditMode="relative" rAng="0" ptsTypes="AA">
                                      <p:cBhvr>
                                        <p:cTn id="63" dur="168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19" y="-319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2.59259E-6 L -0.59336 -1.05278 " pathEditMode="relative" rAng="0" ptsTypes="AA">
                                      <p:cBhvr>
                                        <p:cTn id="65" dur="1687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4" y="-5263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4.16667E-6 4.81481E-6 L -1.04102 -0.147 " pathEditMode="relative" rAng="0" ptsTypes="AA">
                                      <p:cBhvr>
                                        <p:cTn id="67" dur="168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57" y="-736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3.33333E-6 -7.40741E-7 L 0.82826 -0.96227 " pathEditMode="relative" rAng="0" ptsTypes="AA">
                                      <p:cBhvr>
                                        <p:cTn id="69" dur="168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4812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2.08333E-6 -1.85185E-6 L 1.03541 -0.59028 " pathEditMode="relative" rAng="0" ptsTypes="AA">
                                      <p:cBhvr>
                                        <p:cTn id="71" dur="843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71" y="-2951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3.95833E-6 -7.40741E-7 L 0.64127 -1.08148 " pathEditMode="relative" rAng="0" ptsTypes="AA">
                                      <p:cBhvr>
                                        <p:cTn id="73" dur="84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5407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2.08333E-7 -7.40741E-7 L 0.49648 -1.05856 " pathEditMode="relative" rAng="0" ptsTypes="AA">
                                      <p:cBhvr>
                                        <p:cTn id="75" dur="1687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529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2.70833E-6 -7.40741E-7 L 0.82826 -0.96227 " pathEditMode="relative" rAng="0" ptsTypes="AA">
                                      <p:cBhvr>
                                        <p:cTn id="77" dur="1687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06" y="-4812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4.16667E-6 2.59259E-6 L 0.49076 -1.06945 " pathEditMode="relative" rAng="0" ptsTypes="AA">
                                      <p:cBhvr>
                                        <p:cTn id="79" dur="843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5347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2.29167E-6 -2.96296E-6 L 0.27266 -1.0794 " pathEditMode="relative" rAng="0" ptsTypes="AA">
                                      <p:cBhvr>
                                        <p:cTn id="81" dur="1687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539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4.375E-6 -2.22222E-6 L 0.50143 -0.5875 " pathEditMode="relative" rAng="0" ptsTypes="AA">
                                      <p:cBhvr>
                                        <p:cTn id="83" dur="843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5" y="-2937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3.75E-6 1.11111E-6 L 0.42956 -0.49514 " pathEditMode="relative" rAng="0" ptsTypes="AA">
                                      <p:cBhvr>
                                        <p:cTn id="85" dur="168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-2476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2.5E-6 1.48148E-6 L -0.66406 -0.87685 " pathEditMode="relative" rAng="0" ptsTypes="AA">
                                      <p:cBhvr>
                                        <p:cTn id="87" dur="84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3" y="-438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3.33333E-6 4.81481E-6 L 0.51381 -1.08797 " pathEditMode="relative" rAng="0" ptsTypes="AA">
                                      <p:cBhvr>
                                        <p:cTn id="89" dur="93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0" y="-5439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-3.54167E-6 3.7037E-6 L 0.28868 -1.14537 " pathEditMode="relative" rAng="0" ptsTypes="AA">
                                      <p:cBhvr>
                                        <p:cTn id="91" dur="93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5726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fill="hold" nodeType="withEffect">
                                  <p:stCondLst>
                                    <p:cond delay="559"/>
                                  </p:stCondLst>
                                  <p:childTnLst>
                                    <p:animMotion origin="layout" path="M 4.58333E-6 2.22222E-6 L 0.2819 -1.09097 " pathEditMode="relative" rAng="0" ptsTypes="AA">
                                      <p:cBhvr>
                                        <p:cTn id="93" dur="37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5456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97531E-6 L 0.3283 1.97531E-6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406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accel="19000" decel="5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35802E-6 L -0.24792 -1.35802E-6 " pathEditMode="relative" rAng="0" ptsTypes="AA">
                                      <p:cBhvr>
                                        <p:cTn id="10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396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accel="19000" decel="5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15" presetID="53" presetClass="exit" presetSubtype="32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80544"/>
            <a:ext cx="9143999" cy="52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97105" y="1313768"/>
            <a:ext cx="6102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三、美哉中华  壮丽河山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797DD8-CE58-4F53-8AB0-A063C6FA0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42345" r="57697" b="34632"/>
          <a:stretch/>
        </p:blipFill>
        <p:spPr>
          <a:xfrm>
            <a:off x="914400" y="2083209"/>
            <a:ext cx="1644448" cy="1143249"/>
          </a:xfrm>
          <a:prstGeom prst="rect">
            <a:avLst/>
          </a:prstGeom>
        </p:spPr>
      </p:pic>
      <p:pic>
        <p:nvPicPr>
          <p:cNvPr id="7" name="Picture 5" descr="E:\卡拉赞\蒲公英.png">
            <a:extLst>
              <a:ext uri="{FF2B5EF4-FFF2-40B4-BE49-F238E27FC236}">
                <a16:creationId xmlns:a16="http://schemas.microsoft.com/office/drawing/2014/main" id="{4319E5CD-6DEE-4577-B5CA-60CB2F09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0201" y="4163575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卡拉赞\气泡.png">
            <a:extLst>
              <a:ext uri="{FF2B5EF4-FFF2-40B4-BE49-F238E27FC236}">
                <a16:creationId xmlns:a16="http://schemas.microsoft.com/office/drawing/2014/main" id="{631800F6-713B-4118-B916-71C34202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663" y="4866333"/>
            <a:ext cx="747712" cy="7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:\卡拉赞\气泡.png">
            <a:extLst>
              <a:ext uri="{FF2B5EF4-FFF2-40B4-BE49-F238E27FC236}">
                <a16:creationId xmlns:a16="http://schemas.microsoft.com/office/drawing/2014/main" id="{D34879BB-4CC4-4797-BB66-B84CAB1D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663" y="3891927"/>
            <a:ext cx="601662" cy="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E:\卡拉赞\气泡.png">
            <a:extLst>
              <a:ext uri="{FF2B5EF4-FFF2-40B4-BE49-F238E27FC236}">
                <a16:creationId xmlns:a16="http://schemas.microsoft.com/office/drawing/2014/main" id="{5A94404F-7D32-495A-87F5-C44360BD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200" y="4762768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E:\卡拉赞\蒲公英.png">
            <a:extLst>
              <a:ext uri="{FF2B5EF4-FFF2-40B4-BE49-F238E27FC236}">
                <a16:creationId xmlns:a16="http://schemas.microsoft.com/office/drawing/2014/main" id="{8F7F55EC-0DCE-422D-AF3B-4A0D1626E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698" y="4649608"/>
            <a:ext cx="1541463" cy="15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E:\卡拉赞\气泡.png">
            <a:extLst>
              <a:ext uri="{FF2B5EF4-FFF2-40B4-BE49-F238E27FC236}">
                <a16:creationId xmlns:a16="http://schemas.microsoft.com/office/drawing/2014/main" id="{86BF948E-E6B8-4792-BF25-FB5CA450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63" y="5099873"/>
            <a:ext cx="747712" cy="7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卡拉赞\气泡.png">
            <a:extLst>
              <a:ext uri="{FF2B5EF4-FFF2-40B4-BE49-F238E27FC236}">
                <a16:creationId xmlns:a16="http://schemas.microsoft.com/office/drawing/2014/main" id="{163706F7-BCAD-433C-9F3A-63922C8EC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26" y="4732983"/>
            <a:ext cx="374650" cy="3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:\卡拉赞\气泡.png">
            <a:extLst>
              <a:ext uri="{FF2B5EF4-FFF2-40B4-BE49-F238E27FC236}">
                <a16:creationId xmlns:a16="http://schemas.microsoft.com/office/drawing/2014/main" id="{C3255CE6-D168-46BB-A6B4-7C90F8D2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663" y="3891927"/>
            <a:ext cx="601662" cy="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E:\卡拉赞\气泡.png">
            <a:extLst>
              <a:ext uri="{FF2B5EF4-FFF2-40B4-BE49-F238E27FC236}">
                <a16:creationId xmlns:a16="http://schemas.microsoft.com/office/drawing/2014/main" id="{4460A7A1-A1BA-4034-964B-D007DBFF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438" y="5911526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3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8316 0.16544 C -0.15035 0.13241 -0.06458 0.00402 0.01267 -0.02901 C 0.08993 -0.06203 0.19462 0.03673 0.28038 -0.03364 C 0.36649 -0.10401 0.37778 -0.34228 0.52917 -0.45154 C 0.6809 -0.55987 1.05295 -0.63888 1.19063 -0.68858 " pathEditMode="relative" rAng="0" ptsTypes="AAAAA">
                                      <p:cBhvr>
                                        <p:cTn id="1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81" y="-427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1111 0.23303 C 0.01094 0.2179 0.07413 0.2071 0.12083 0.14414 C 0.16754 0.08086 0.16979 -0.10339 0.26788 -0.14475 C 0.36667 -0.1858 0.53854 -0.00895 0.71163 -0.10401 C 0.88472 -0.19815 1.09549 -0.45401 1.30642 -0.70895 " pathEditMode="relative" rAng="0" ptsTypes="AAAAA">
                                      <p:cBhvr>
                                        <p:cTn id="21" dur="7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68" y="-4709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44444E-6 1.97531E-6 C 0.02153 -0.01513 0.08282 -0.02624 0.12796 -0.08858 C 0.17362 -0.15093 0.17553 -0.33457 0.27171 -0.37531 C 0.36737 -0.41667 0.5349 -0.24043 0.70296 -0.33519 C 0.87171 -0.42871 1.07639 -0.68303 1.28195 -0.9358 " pathEditMode="relative" rAng="0" ptsTypes="AAAAA">
                                      <p:cBhvr>
                                        <p:cTn id="27" dur="4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97" y="-467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1 -0.41234 0.00312 -0.42561 0.05104 -0.49938 C 0.09878 -0.57253 0.10087 -0.78796 0.20173 -0.83642 C 0.30278 -0.88426 0.47916 -0.67777 0.65642 -0.78889 C 0.83403 -0.89845 1.04982 -1.19722 1.26614 -1.49537 " pathEditMode="relative" rAng="0" ptsTypes="AAAAA">
                                      <p:cBhvr>
                                        <p:cTn id="33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13299 -0.17994 C -0.11094 -0.19691 -0.04775 -0.20957 -0.00122 -0.2821 C 0.04531 -0.35401 0.04757 -0.56605 0.14566 -0.61296 C 0.24427 -0.66019 0.41614 -0.45741 0.58889 -0.56636 C 0.76198 -0.67408 0.9717 -0.96729 1.18298 -1.25988 " pathEditMode="relative" rAng="0" ptsTypes="AAAAA">
                                      <p:cBhvr>
                                        <p:cTn id="39" dur="7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99" y="-5401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1112 0.23303 C 0.01094 0.2179 0.07414 0.2071 0.12084 0.14414 C 0.16754 0.08086 0.1698 -0.10339 0.26789 -0.14475 C 0.36667 -0.1858 0.53855 -0.00895 0.71164 -0.10401 C 0.88473 -0.19815 1.09549 -0.45401 1.30643 -0.70895 " pathEditMode="relative" rAng="0" ptsTypes="AAAAA">
                                      <p:cBhvr>
                                        <p:cTn id="45" dur="7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68" y="-4709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6545 -0.0037 C -0.24236 -0.0213 -0.17708 -0.03488 -0.12864 -0.10833 C -0.08003 -0.18148 -0.07812 -0.39691 0.02448 -0.44568 C 0.12622 -0.49352 0.30504 -0.28673 0.4849 -0.39784 C 0.66458 -0.50772 0.88351 -0.80648 1.10261 -1.10432 " pathEditMode="relative" rAng="0" ptsTypes="AAAAA">
                                      <p:cBhvr>
                                        <p:cTn id="51" dur="6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3" y="-550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44444E-6 1.97531E-6 C 0.02153 -0.01513 0.08282 -0.02624 0.12796 -0.08858 C 0.17362 -0.15093 0.17553 -0.33457 0.27171 -0.37531 C 0.36737 -0.41667 0.5349 -0.24043 0.70296 -0.33519 C 0.87171 -0.42871 1.07639 -0.68303 1.28195 -0.9358 " pathEditMode="relative" rAng="0" ptsTypes="AAAAA">
                                      <p:cBhvr>
                                        <p:cTn id="57" dur="4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97" y="-4679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 -0.41235 0.00313 -0.42562 0.05105 -0.49938 C 0.09879 -0.57253 0.10087 -0.78796 0.20174 -0.83642 C 0.30278 -0.88426 0.47917 -0.67778 0.65643 -0.78889 C 0.83403 -0.89846 1.04983 -1.19722 1.26615 -1.49537 " pathEditMode="relative" rAng="0" ptsTypes="AAAAA">
                                      <p:cBhvr>
                                        <p:cTn id="63" dur="7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501" y="0"/>
            <a:ext cx="91975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401337" y="939480"/>
            <a:ext cx="6102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四、巍巍中华  谱写壮歌</a:t>
            </a:r>
          </a:p>
        </p:txBody>
      </p:sp>
      <p:pic>
        <p:nvPicPr>
          <p:cNvPr id="16" name="Picture 5" descr="E:\卡拉赞\蒲公英.png">
            <a:extLst>
              <a:ext uri="{FF2B5EF4-FFF2-40B4-BE49-F238E27FC236}">
                <a16:creationId xmlns:a16="http://schemas.microsoft.com/office/drawing/2014/main" id="{D1B8A7B5-1389-4603-B9A8-8F2FFAAD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538" y="4163575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E:\卡拉赞\气泡.png">
            <a:extLst>
              <a:ext uri="{FF2B5EF4-FFF2-40B4-BE49-F238E27FC236}">
                <a16:creationId xmlns:a16="http://schemas.microsoft.com/office/drawing/2014/main" id="{C0B32087-7A3F-4AF8-B3DE-D5FD946B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537" y="4762768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E:\卡拉赞\蒲公英.png">
            <a:extLst>
              <a:ext uri="{FF2B5EF4-FFF2-40B4-BE49-F238E27FC236}">
                <a16:creationId xmlns:a16="http://schemas.microsoft.com/office/drawing/2014/main" id="{D77260CD-F4A9-4EC7-AB90-3FA90F2D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35" y="4649608"/>
            <a:ext cx="1541463" cy="15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E:\卡拉赞\气泡.png">
            <a:extLst>
              <a:ext uri="{FF2B5EF4-FFF2-40B4-BE49-F238E27FC236}">
                <a16:creationId xmlns:a16="http://schemas.microsoft.com/office/drawing/2014/main" id="{BE39505C-094D-4407-92D6-202DEACE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7600" y="5099873"/>
            <a:ext cx="747712" cy="7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E:\卡拉赞\气泡.png">
            <a:extLst>
              <a:ext uri="{FF2B5EF4-FFF2-40B4-BE49-F238E27FC236}">
                <a16:creationId xmlns:a16="http://schemas.microsoft.com/office/drawing/2014/main" id="{B9FD9533-A479-480F-BC4E-F95E1DB2C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775" y="5911526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4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8316 0.16544 C -0.15035 0.13241 -0.06441 0.00402 0.01267 -0.02901 C 0.08993 -0.06203 0.19462 0.03673 0.28038 -0.03364 C 0.36649 -0.10401 0.37778 -0.34228 0.52917 -0.45154 C 0.6809 -0.55987 1.05295 -0.63888 1.19063 -0.68858 " pathEditMode="relative" rAng="0" ptsTypes="AAAAA">
                                      <p:cBhvr>
                                        <p:cTn id="15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81" y="-427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 -0.41234 0.00313 -0.42561 0.05104 -0.49938 C 0.09879 -0.57253 0.10087 -0.78796 0.20174 -0.83642 C 0.30278 -0.88426 0.47917 -0.67777 0.65643 -0.78889 C 0.83403 -0.89845 1.04983 -1.19722 1.26615 -1.49537 " pathEditMode="relative" rAng="0" ptsTypes="AAAAA">
                                      <p:cBhvr>
                                        <p:cTn id="21" dur="7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13299 -0.17994 C -0.11094 -0.19691 -0.04775 -0.20957 -0.00122 -0.2821 C 0.04514 -0.35401 0.04757 -0.56605 0.14566 -0.61296 C 0.24427 -0.66019 0.41614 -0.45741 0.58889 -0.56636 C 0.76198 -0.67408 0.9717 -0.96729 1.18298 -1.25988 " pathEditMode="relative" rAng="0" ptsTypes="AAAAA">
                                      <p:cBhvr>
                                        <p:cTn id="27" dur="7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99" y="-540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1111 0.23303 C 0.01094 0.2179 0.07414 0.2071 0.12084 0.14414 C 0.16754 0.08086 0.1698 -0.10339 0.26789 -0.14475 C 0.36667 -0.1858 0.53855 -0.00895 0.71164 -0.10401 C 0.88473 -0.19815 1.09549 -0.45401 1.30643 -0.70895 " pathEditMode="relative" rAng="0" ptsTypes="AAAAA">
                                      <p:cBhvr>
                                        <p:cTn id="33" dur="7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68" y="-470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 -0.41235 0.00313 -0.42562 0.05105 -0.49938 C 0.09879 -0.57253 0.10087 -0.78796 0.20174 -0.83642 C 0.30278 -0.88426 0.47917 -0.67778 0.65643 -0.78889 C 0.83403 -0.89846 1.04983 -1.19722 1.26615 -1.49537 " pathEditMode="relative" rAng="0" ptsTypes="AAAAA">
                                      <p:cBhvr>
                                        <p:cTn id="39" dur="7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1693" y="14908"/>
            <a:ext cx="9433368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2884" y="2253584"/>
            <a:ext cx="36576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A8334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共抒家国情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5588" y="1273796"/>
            <a:ext cx="364715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A8334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云端书香汇</a:t>
            </a:r>
          </a:p>
        </p:txBody>
      </p:sp>
      <p:sp>
        <p:nvSpPr>
          <p:cNvPr id="9" name="矩形 8"/>
          <p:cNvSpPr/>
          <p:nvPr/>
        </p:nvSpPr>
        <p:spPr>
          <a:xfrm>
            <a:off x="540112" y="4402173"/>
            <a:ext cx="4439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AC4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武汉第三寄宿中学七年级语文组承办</a:t>
            </a:r>
          </a:p>
        </p:txBody>
      </p:sp>
      <p:pic>
        <p:nvPicPr>
          <p:cNvPr id="50" name="Picture 5" descr="E:\卡拉赞\蒲公英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151" y="4291891"/>
            <a:ext cx="1541463" cy="15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E:\卡拉赞\蒲公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101" y="5158408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E:\卡拉赞\蒲公英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698" y="4649608"/>
            <a:ext cx="1541463" cy="15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E:\卡拉赞\蒲公英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0201" y="4163575"/>
            <a:ext cx="1062038" cy="1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E:\卡拉赞\气泡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63" y="5099873"/>
            <a:ext cx="747712" cy="76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E:\卡拉赞\气泡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26" y="4732983"/>
            <a:ext cx="374650" cy="38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 descr="E:\卡拉赞\气泡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663" y="3891927"/>
            <a:ext cx="601662" cy="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E:\卡拉赞\气泡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438" y="5911526"/>
            <a:ext cx="373062" cy="3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507F88-D3FB-426A-905A-B7F5DE6532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r="54099" b="47492"/>
          <a:stretch/>
        </p:blipFill>
        <p:spPr>
          <a:xfrm>
            <a:off x="236827" y="229134"/>
            <a:ext cx="2191693" cy="3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2118 -0.39321 C -0.09705 -0.40987 -0.02865 -0.42253 0.02187 -0.49259 C 0.07222 -0.56172 0.07465 -0.76635 0.18159 -0.81142 C 0.28819 -0.85709 0.4743 -0.66172 0.66163 -0.76697 C 0.8493 -0.87067 1.07778 -1.1537 1.30625 -1.43611 " pathEditMode="relative" rAng="0" ptsTypes="AAAAA">
                                      <p:cBhvr>
                                        <p:cTn id="23" dur="6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72" y="-521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13247 0.01667 C -0.09966 -0.01543 -0.01389 -0.14228 0.06336 -0.175 C 0.14045 -0.20802 0.24496 -0.11018 0.33107 -0.17963 C 0.41718 -0.24907 0.42829 -0.48426 0.57986 -0.59228 C 0.73159 -0.69938 1.10399 -0.77685 1.24166 -0.82561 " pathEditMode="relative" rAng="0" ptsTypes="AAAAA">
                                      <p:cBhvr>
                                        <p:cTn id="29" dur="59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98" y="-4213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13299 -0.17994 C -0.11094 -0.19691 -0.04775 -0.20957 -0.00122 -0.2821 C 0.04531 -0.35401 0.04757 -0.56605 0.14566 -0.61296 C 0.24427 -0.66019 0.41614 -0.45741 0.58889 -0.56636 C 0.76198 -0.67408 0.9717 -0.96729 1.18298 -1.25988 " pathEditMode="relative" rAng="0" ptsTypes="AAAAA">
                                      <p:cBhvr>
                                        <p:cTn id="35" dur="7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99" y="-540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18316 0.16544 C -0.15035 0.13241 -0.06458 0.00402 0.01267 -0.02901 C 0.08993 -0.06203 0.19462 0.03673 0.28038 -0.03364 C 0.36649 -0.10401 0.37778 -0.34228 0.52917 -0.45154 C 0.6809 -0.55987 1.05295 -0.63888 1.19063 -0.68858 " pathEditMode="relative" rAng="0" ptsTypes="AAAAA">
                                      <p:cBhvr>
                                        <p:cTn id="41" dur="8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81" y="-427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0.01112 0.23303 C 0.01094 0.2179 0.07414 0.2071 0.12084 0.14414 C 0.16754 0.08086 0.1698 -0.10339 0.26789 -0.14475 C 0.36667 -0.1858 0.53855 -0.00895 0.71164 -0.10401 C 0.88473 -0.19815 1.09549 -0.45401 1.30643 -0.70895 " pathEditMode="relative" rAng="0" ptsTypes="AAAAA">
                                      <p:cBhvr>
                                        <p:cTn id="47" dur="7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68" y="-4709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6545 -0.0037 C -0.24236 -0.0213 -0.17708 -0.03488 -0.12864 -0.10833 C -0.08003 -0.18148 -0.07812 -0.39691 0.02448 -0.44568 C 0.12622 -0.49352 0.30504 -0.28673 0.4849 -0.39784 C 0.66458 -0.50772 0.88351 -0.80648 1.10261 -1.10432 " pathEditMode="relative" rAng="0" ptsTypes="AAAAA">
                                      <p:cBhvr>
                                        <p:cTn id="53" dur="6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3" y="-550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4.44444E-6 1.97531E-6 C 0.02153 -0.01513 0.08282 -0.02624 0.12796 -0.08858 C 0.17362 -0.15093 0.17553 -0.33457 0.27171 -0.37531 C 0.36737 -0.41667 0.5349 -0.24043 0.70296 -0.33519 C 0.87171 -0.42871 1.07639 -0.68303 1.28195 -0.9358 " pathEditMode="relative" rAng="0" ptsTypes="AAAAA">
                                      <p:cBhvr>
                                        <p:cTn id="59" dur="4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97" y="-4679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842 -0.39475 C -0.0618 -0.41235 0.00313 -0.42562 0.05105 -0.49938 C 0.09879 -0.57253 0.10087 -0.78796 0.20174 -0.83642 C 0.30278 -0.88426 0.47917 -0.67778 0.65643 -0.78889 C 0.83403 -0.89846 1.04983 -1.19722 1.26615 -1.49537 " pathEditMode="relative" rAng="0" ptsTypes="AAAAA">
                                      <p:cBhvr>
                                        <p:cTn id="65" dur="7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7" y="-5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DA8334"/>
      </a:dk2>
      <a:lt2>
        <a:srgbClr val="7F7F7F"/>
      </a:lt2>
      <a:accent1>
        <a:srgbClr val="F1AC43"/>
      </a:accent1>
      <a:accent2>
        <a:srgbClr val="DA8334"/>
      </a:accent2>
      <a:accent3>
        <a:srgbClr val="F1AC43"/>
      </a:accent3>
      <a:accent4>
        <a:srgbClr val="DA8334"/>
      </a:accent4>
      <a:accent5>
        <a:srgbClr val="F1AC43"/>
      </a:accent5>
      <a:accent6>
        <a:srgbClr val="DA8334"/>
      </a:accent6>
      <a:hlink>
        <a:srgbClr val="F1AC43"/>
      </a:hlink>
      <a:folHlink>
        <a:srgbClr val="DA8334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淡金色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BC383"/>
      </a:accent1>
      <a:accent2>
        <a:srgbClr val="DBC383"/>
      </a:accent2>
      <a:accent3>
        <a:srgbClr val="DBC383"/>
      </a:accent3>
      <a:accent4>
        <a:srgbClr val="DBC38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DA8334"/>
    </a:dk2>
    <a:lt2>
      <a:srgbClr val="7F7F7F"/>
    </a:lt2>
    <a:accent1>
      <a:srgbClr val="F1AC43"/>
    </a:accent1>
    <a:accent2>
      <a:srgbClr val="DA8334"/>
    </a:accent2>
    <a:accent3>
      <a:srgbClr val="F1AC43"/>
    </a:accent3>
    <a:accent4>
      <a:srgbClr val="DA8334"/>
    </a:accent4>
    <a:accent5>
      <a:srgbClr val="F1AC43"/>
    </a:accent5>
    <a:accent6>
      <a:srgbClr val="DA8334"/>
    </a:accent6>
    <a:hlink>
      <a:srgbClr val="F1AC43"/>
    </a:hlink>
    <a:folHlink>
      <a:srgbClr val="DA8334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DA8334"/>
    </a:dk2>
    <a:lt2>
      <a:srgbClr val="7F7F7F"/>
    </a:lt2>
    <a:accent1>
      <a:srgbClr val="F1AC43"/>
    </a:accent1>
    <a:accent2>
      <a:srgbClr val="DA8334"/>
    </a:accent2>
    <a:accent3>
      <a:srgbClr val="F1AC43"/>
    </a:accent3>
    <a:accent4>
      <a:srgbClr val="DA8334"/>
    </a:accent4>
    <a:accent5>
      <a:srgbClr val="F1AC43"/>
    </a:accent5>
    <a:accent6>
      <a:srgbClr val="DA8334"/>
    </a:accent6>
    <a:hlink>
      <a:srgbClr val="F1AC43"/>
    </a:hlink>
    <a:folHlink>
      <a:srgbClr val="DA833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63</Words>
  <Application>Microsoft Office PowerPoint</Application>
  <PresentationFormat>全屏显示(16:9)</PresentationFormat>
  <Paragraphs>13</Paragraphs>
  <Slides>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Noto Sans S Chinese Bold</vt:lpstr>
      <vt:lpstr>华文行楷</vt:lpstr>
      <vt:lpstr>Arial</vt:lpstr>
      <vt:lpstr>Calibri</vt:lpstr>
      <vt:lpstr>Calibri Light</vt:lpstr>
      <vt:lpstr>Office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Lenovo</cp:lastModifiedBy>
  <cp:revision>45</cp:revision>
  <dcterms:created xsi:type="dcterms:W3CDTF">2018-03-23T04:01:01Z</dcterms:created>
  <dcterms:modified xsi:type="dcterms:W3CDTF">2020-04-19T23:55:23Z</dcterms:modified>
</cp:coreProperties>
</file>